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4"/>
  </p:sldMasterIdLst>
  <p:notesMasterIdLst>
    <p:notesMasterId r:id="rId21"/>
  </p:notesMasterIdLst>
  <p:handoutMasterIdLst>
    <p:handoutMasterId r:id="rId22"/>
  </p:handoutMasterIdLst>
  <p:sldIdLst>
    <p:sldId id="256" r:id="rId5"/>
    <p:sldId id="257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61" r:id="rId18"/>
    <p:sldId id="259" r:id="rId19"/>
    <p:sldId id="260" r:id="rId20"/>
  </p:sldIdLst>
  <p:sldSz cx="12192000" cy="6858000"/>
  <p:notesSz cx="6858000" cy="9144000"/>
  <p:defaultTextStyle>
    <a:defPPr rtl="0"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85" d="100"/>
          <a:sy n="85" d="100"/>
        </p:scale>
        <p:origin x="1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79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第一季度</c:v>
                </c:pt>
              </c:strCache>
            </c:strRef>
          </c:tx>
          <c:spPr>
            <a:pattFill prst="ltUpDiag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0AAD-443F-A60E-BA31CC9F18B8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3-0AAD-443F-A60E-BA31CC9F18B8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5-0AAD-443F-A60E-BA31CC9F18B8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7-0AAD-443F-A60E-BA31CC9F18B8}"/>
              </c:ext>
            </c:extLst>
          </c:dPt>
          <c:cat>
            <c:strRef>
              <c:f>Sheet1!$A$2:$A$5</c:f>
              <c:strCache>
                <c:ptCount val="4"/>
                <c:pt idx="0">
                  <c:v>网络</c:v>
                </c:pt>
                <c:pt idx="1">
                  <c:v>处理程序</c:v>
                </c:pt>
                <c:pt idx="2">
                  <c:v>云计算</c:v>
                </c:pt>
                <c:pt idx="3">
                  <c:v>服务器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8C-4F7F-BFDD-CC7053EF6DC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第二季度</c:v>
                </c:pt>
              </c:strCache>
            </c:strRef>
          </c:tx>
          <c:spPr>
            <a:pattFill prst="ltUpDiag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9-0AAD-443F-A60E-BA31CC9F18B8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B-0AAD-443F-A60E-BA31CC9F18B8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D-0AAD-443F-A60E-BA31CC9F18B8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F-0AAD-443F-A60E-BA31CC9F18B8}"/>
              </c:ext>
            </c:extLst>
          </c:dPt>
          <c:cat>
            <c:strRef>
              <c:f>Sheet1!$A$2:$A$5</c:f>
              <c:strCache>
                <c:ptCount val="4"/>
                <c:pt idx="0">
                  <c:v>网络</c:v>
                </c:pt>
                <c:pt idx="1">
                  <c:v>处理程序</c:v>
                </c:pt>
                <c:pt idx="2">
                  <c:v>云计算</c:v>
                </c:pt>
                <c:pt idx="3">
                  <c:v>服务器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98C-4F7F-BFDD-CC7053EF6DC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第三季度</c:v>
                </c:pt>
              </c:strCache>
            </c:strRef>
          </c:tx>
          <c:spPr>
            <a:pattFill prst="ltUpDiag">
              <a:fgClr>
                <a:schemeClr val="accent3"/>
              </a:fgClr>
              <a:bgClr>
                <a:schemeClr val="accent3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3"/>
              </a:innerShdw>
            </a:effectLst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11-0AAD-443F-A60E-BA31CC9F18B8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13-0AAD-443F-A60E-BA31CC9F18B8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15-0AAD-443F-A60E-BA31CC9F18B8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17-0AAD-443F-A60E-BA31CC9F18B8}"/>
              </c:ext>
            </c:extLst>
          </c:dPt>
          <c:cat>
            <c:strRef>
              <c:f>Sheet1!$A$2:$A$5</c:f>
              <c:strCache>
                <c:ptCount val="4"/>
                <c:pt idx="0">
                  <c:v>网络</c:v>
                </c:pt>
                <c:pt idx="1">
                  <c:v>处理程序</c:v>
                </c:pt>
                <c:pt idx="2">
                  <c:v>云计算</c:v>
                </c:pt>
                <c:pt idx="3">
                  <c:v>服务器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98C-4F7F-BFDD-CC7053EF6D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71911480"/>
        <c:axId val="971909840"/>
      </c:areaChart>
      <c:catAx>
        <c:axId val="971911480"/>
        <c:scaling>
          <c:orientation val="minMax"/>
        </c:scaling>
        <c:delete val="0"/>
        <c:axPos val="b"/>
        <c:numFmt formatCode="General" sourceLinked="1"/>
        <c:majorTickMark val="out"/>
        <c:minorTickMark val="out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pPr>
            <a:endParaRPr lang="zh-CN"/>
          </a:p>
        </c:txPr>
        <c:crossAx val="971909840"/>
        <c:crosses val="autoZero"/>
        <c:auto val="1"/>
        <c:lblAlgn val="ctr"/>
        <c:lblOffset val="100"/>
        <c:noMultiLvlLbl val="0"/>
      </c:catAx>
      <c:valAx>
        <c:axId val="971909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pPr>
            <a:endParaRPr lang="zh-CN"/>
          </a:p>
        </c:txPr>
        <c:crossAx val="9719114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Microsoft YaHei UI" panose="020B0503020204020204" pitchFamily="34" charset="-122"/>
          <a:ea typeface="Microsoft YaHei UI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b="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tx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>
      <cs:styleClr val="auto"/>
    </cs:effectRef>
    <cs:fontRef idx="minor">
      <a:schemeClr val="tx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tx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lt1"/>
      </a:solidFill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solidFill>
        <a:schemeClr val="lt1"/>
      </a:solidFill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iconchunking_colorful2">
  <dgm:title val="iconchunking_colorful2"/>
  <dgm:desc val="iconchunking_colorful2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 rtlCol="0"/>
        <a:lstStyle/>
        <a:p>
          <a:pPr rtl="0"/>
          <a:endParaRPr lang="en-US"/>
        </a:p>
      </dgm:t>
    </dgm:pt>
    <dgm:pt modelId="{AAC263CB-8256-4B03-92FE-1622698FB3E9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网络</a:t>
          </a:r>
        </a:p>
      </dgm:t>
    </dgm:pt>
    <dgm:pt modelId="{0BEED663-FC38-4EAD-940F-4C475D2C87DB}" type="parTrans" cxnId="{C5E94186-9CB6-4C42-92B3-C546CC53A7B9}">
      <dgm:prSet/>
      <dgm:spPr/>
      <dgm:t>
        <a:bodyPr rtlCol="0"/>
        <a:lstStyle/>
        <a:p>
          <a:pPr rtl="0"/>
          <a:endParaRPr lang="zh-CN" altLang="en-US" noProof="0" dirty="0"/>
        </a:p>
      </dgm:t>
    </dgm:pt>
    <dgm:pt modelId="{808B76D0-8EC7-469A-93AC-7A6017188A9D}" type="sibTrans" cxnId="{C5E94186-9CB6-4C42-92B3-C546CC53A7B9}">
      <dgm:prSet/>
      <dgm:spPr/>
      <dgm:t>
        <a:bodyPr rtlCol="0"/>
        <a:lstStyle/>
        <a:p>
          <a:pPr rtl="0"/>
          <a:endParaRPr lang="zh-CN" altLang="en-US" noProof="0" dirty="0"/>
        </a:p>
      </dgm:t>
    </dgm:pt>
    <dgm:pt modelId="{4E8D2E69-0173-4BD3-B96A-7A9C5DD12B47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处理器</a:t>
          </a:r>
        </a:p>
      </dgm:t>
    </dgm:pt>
    <dgm:pt modelId="{B954BF22-E3B3-4A1C-802E-590228BE2D9C}" type="parTrans" cxnId="{0F866C41-EB5F-47BD-A2CD-A58671F15B67}">
      <dgm:prSet/>
      <dgm:spPr/>
      <dgm:t>
        <a:bodyPr rtlCol="0"/>
        <a:lstStyle/>
        <a:p>
          <a:pPr rtl="0"/>
          <a:endParaRPr lang="zh-CN" altLang="en-US" noProof="0" dirty="0"/>
        </a:p>
      </dgm:t>
    </dgm:pt>
    <dgm:pt modelId="{FEF1E80E-8A9E-4B0A-817C-2A4CFDCF3FB2}" type="sibTrans" cxnId="{0F866C41-EB5F-47BD-A2CD-A58671F15B67}">
      <dgm:prSet/>
      <dgm:spPr/>
      <dgm:t>
        <a:bodyPr rtlCol="0"/>
        <a:lstStyle/>
        <a:p>
          <a:pPr rtl="0"/>
          <a:endParaRPr lang="zh-CN" altLang="en-US" noProof="0" dirty="0"/>
        </a:p>
      </dgm:t>
    </dgm:pt>
    <dgm:pt modelId="{93A6A030-ABAB-4EFA-B539-0FDB3E07C1EF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云计算</a:t>
          </a:r>
        </a:p>
      </dgm:t>
    </dgm:pt>
    <dgm:pt modelId="{3D674B97-6DC6-4A12-85BA-0976D3064237}" type="parTrans" cxnId="{4B40C8DC-6B57-4F5B-8440-7241C649700B}">
      <dgm:prSet/>
      <dgm:spPr/>
      <dgm:t>
        <a:bodyPr rtlCol="0"/>
        <a:lstStyle/>
        <a:p>
          <a:pPr rtl="0"/>
          <a:endParaRPr lang="zh-CN" altLang="en-US" noProof="0" dirty="0"/>
        </a:p>
      </dgm:t>
    </dgm:pt>
    <dgm:pt modelId="{BFE0749E-E343-4A6F-BD09-2810EE6B4BD7}" type="sibTrans" cxnId="{4B40C8DC-6B57-4F5B-8440-7241C649700B}">
      <dgm:prSet/>
      <dgm:spPr/>
      <dgm:t>
        <a:bodyPr rtlCol="0"/>
        <a:lstStyle/>
        <a:p>
          <a:pPr rtl="0"/>
          <a:endParaRPr lang="zh-CN" altLang="en-US" noProof="0" dirty="0"/>
        </a:p>
      </dgm:t>
    </dgm:pt>
    <dgm:pt modelId="{76D56F19-2708-49DB-8F92-D8AC45F23A9A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存储</a:t>
          </a:r>
        </a:p>
      </dgm:t>
    </dgm:pt>
    <dgm:pt modelId="{9D5610C2-0A12-494A-AC46-8DD17C08B09F}" type="parTrans" cxnId="{32E90211-17E0-4DDF-9274-DD3E46D811B8}">
      <dgm:prSet/>
      <dgm:spPr/>
      <dgm:t>
        <a:bodyPr rtlCol="0"/>
        <a:lstStyle/>
        <a:p>
          <a:pPr rtl="0"/>
          <a:endParaRPr lang="zh-CN" altLang="en-US" noProof="0" dirty="0"/>
        </a:p>
      </dgm:t>
    </dgm:pt>
    <dgm:pt modelId="{EC8965A1-F755-4945-8AAC-DCF1F68F011E}" type="sibTrans" cxnId="{32E90211-17E0-4DDF-9274-DD3E46D811B8}">
      <dgm:prSet/>
      <dgm:spPr/>
      <dgm:t>
        <a:bodyPr rtlCol="0"/>
        <a:lstStyle/>
        <a:p>
          <a:pPr rtl="0"/>
          <a:endParaRPr lang="zh-CN" altLang="en-US" noProof="0" dirty="0"/>
        </a:p>
      </dgm:t>
    </dgm:pt>
    <dgm:pt modelId="{39166502-40B2-441C-8391-3FB2E3F462D9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2719FFC6-2D0F-438B-8997-447483C0AD39}" type="pres">
      <dgm:prSet presAssocID="{4E8D2E69-0173-4BD3-B96A-7A9C5DD12B47}" presName="compNode" presStyleCnt="0"/>
      <dgm:spPr/>
    </dgm:pt>
    <dgm:pt modelId="{8AC75408-A83A-4B24-A30F-7377A08565C6}" type="pres">
      <dgm:prSet presAssocID="{4E8D2E69-0173-4BD3-B96A-7A9C5DD12B47}" presName="bgRect" presStyleLbl="bgShp" presStyleIdx="0" presStyleCnt="4"/>
      <dgm:spPr/>
    </dgm:pt>
    <dgm:pt modelId="{5088C622-3FFB-47D9-A26D-06054D22A5A7}" type="pres">
      <dgm:prSet presAssocID="{4E8D2E69-0173-4BD3-B96A-7A9C5DD12B47}" presName="iconRect" presStyleLbl="node1" presStyleIdx="0" presStyleCnt="4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FF22361-0B05-4462-BB88-3885C3AC2C02}" type="pres">
      <dgm:prSet presAssocID="{4E8D2E69-0173-4BD3-B96A-7A9C5DD12B47}" presName="spaceRect" presStyleCnt="0"/>
      <dgm:spPr/>
    </dgm:pt>
    <dgm:pt modelId="{DB221D5C-8E51-47CA-9565-DA91D94E4D76}" type="pres">
      <dgm:prSet presAssocID="{4E8D2E69-0173-4BD3-B96A-7A9C5DD12B47}" presName="parTx" presStyleLbl="revTx" presStyleIdx="0" presStyleCnt="4">
        <dgm:presLayoutVars>
          <dgm:chMax val="0"/>
          <dgm:chPref val="0"/>
        </dgm:presLayoutVars>
      </dgm:prSet>
      <dgm:spPr/>
    </dgm:pt>
    <dgm:pt modelId="{992BF26A-A15E-47C7-BD99-938750D2A969}" type="pres">
      <dgm:prSet presAssocID="{FEF1E80E-8A9E-4B0A-817C-2A4CFDCF3FB2}" presName="sibTrans" presStyleCnt="0"/>
      <dgm:spPr/>
    </dgm:pt>
    <dgm:pt modelId="{2FE2D3FA-309E-4C49-82F5-739475F937A2}" type="pres">
      <dgm:prSet presAssocID="{AAC263CB-8256-4B03-92FE-1622698FB3E9}" presName="compNode" presStyleCnt="0"/>
      <dgm:spPr/>
    </dgm:pt>
    <dgm:pt modelId="{A913A8AD-8B01-4110-A29F-10CC5F7A2D5A}" type="pres">
      <dgm:prSet presAssocID="{AAC263CB-8256-4B03-92FE-1622698FB3E9}" presName="bgRect" presStyleLbl="bgShp" presStyleIdx="1" presStyleCnt="4"/>
      <dgm:spPr/>
    </dgm:pt>
    <dgm:pt modelId="{25B2245B-A34B-48ED-A134-55D6D3C49DD6}" type="pres">
      <dgm:prSet presAssocID="{AAC263CB-8256-4B03-92FE-1622698FB3E9}" presName="iconRect" presStyleLbl="node1" presStyleIdx="1" presStyleCnt="4"/>
      <dgm:spPr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/>
    </dgm:pt>
    <dgm:pt modelId="{A4182B5C-E0A1-40BE-97BB-895E1E017E1E}" type="pres">
      <dgm:prSet presAssocID="{AAC263CB-8256-4B03-92FE-1622698FB3E9}" presName="spaceRect" presStyleCnt="0"/>
      <dgm:spPr/>
    </dgm:pt>
    <dgm:pt modelId="{7AD3242E-FC26-455F-B6ED-8FC692CBD89E}" type="pres">
      <dgm:prSet presAssocID="{AAC263CB-8256-4B03-92FE-1622698FB3E9}" presName="parTx" presStyleLbl="revTx" presStyleIdx="1" presStyleCnt="4">
        <dgm:presLayoutVars>
          <dgm:chMax val="0"/>
          <dgm:chPref val="0"/>
        </dgm:presLayoutVars>
      </dgm:prSet>
      <dgm:spPr/>
    </dgm:pt>
    <dgm:pt modelId="{594CB585-2BEC-4328-A7FA-33C488D58783}" type="pres">
      <dgm:prSet presAssocID="{808B76D0-8EC7-469A-93AC-7A6017188A9D}" presName="sibTrans" presStyleCnt="0"/>
      <dgm:spPr/>
    </dgm:pt>
    <dgm:pt modelId="{69A5F660-6AC2-4616-9DD2-97B69A02AC94}" type="pres">
      <dgm:prSet presAssocID="{76D56F19-2708-49DB-8F92-D8AC45F23A9A}" presName="compNode" presStyleCnt="0"/>
      <dgm:spPr/>
    </dgm:pt>
    <dgm:pt modelId="{6DC3A653-9B12-4739-B88C-98A411249860}" type="pres">
      <dgm:prSet presAssocID="{76D56F19-2708-49DB-8F92-D8AC45F23A9A}" presName="bgRect" presStyleLbl="bgShp" presStyleIdx="2" presStyleCnt="4"/>
      <dgm:spPr/>
    </dgm:pt>
    <dgm:pt modelId="{9821C656-EFEF-430D-BD29-9D4BB92DACB1}" type="pres">
      <dgm:prSet presAssocID="{76D56F19-2708-49DB-8F92-D8AC45F23A9A}" presName="iconRect" presStyleLbl="node1" presStyleIdx="2" presStyleCnt="4"/>
      <dgm:spPr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6A33AFBD-FA33-4891-9EEE-80A564935B4E}" type="pres">
      <dgm:prSet presAssocID="{76D56F19-2708-49DB-8F92-D8AC45F23A9A}" presName="spaceRect" presStyleCnt="0"/>
      <dgm:spPr/>
    </dgm:pt>
    <dgm:pt modelId="{F897ECCA-F261-4E89-8F4D-FFABF292E2CC}" type="pres">
      <dgm:prSet presAssocID="{76D56F19-2708-49DB-8F92-D8AC45F23A9A}" presName="parTx" presStyleLbl="revTx" presStyleIdx="2" presStyleCnt="4">
        <dgm:presLayoutVars>
          <dgm:chMax val="0"/>
          <dgm:chPref val="0"/>
        </dgm:presLayoutVars>
      </dgm:prSet>
      <dgm:spPr/>
    </dgm:pt>
    <dgm:pt modelId="{19084BAB-5D24-4916-A39D-3D708C40AA34}" type="pres">
      <dgm:prSet presAssocID="{EC8965A1-F755-4945-8AAC-DCF1F68F011E}" presName="sibTrans" presStyleCnt="0"/>
      <dgm:spPr/>
    </dgm:pt>
    <dgm:pt modelId="{FBDE2D1D-30AD-4684-9397-F4E6543A3644}" type="pres">
      <dgm:prSet presAssocID="{93A6A030-ABAB-4EFA-B539-0FDB3E07C1EF}" presName="compNode" presStyleCnt="0"/>
      <dgm:spPr/>
    </dgm:pt>
    <dgm:pt modelId="{C01A6FD6-644F-4A38-8AAF-FA2CD15EFB95}" type="pres">
      <dgm:prSet presAssocID="{93A6A030-ABAB-4EFA-B539-0FDB3E07C1EF}" presName="bgRect" presStyleLbl="bgShp" presStyleIdx="3" presStyleCnt="4"/>
      <dgm:spPr/>
    </dgm:pt>
    <dgm:pt modelId="{5EA392A0-C484-48E8-81EA-8479B0B6C090}" type="pres">
      <dgm:prSet presAssocID="{93A6A030-ABAB-4EFA-B539-0FDB3E07C1EF}" presName="iconRect" presStyleLbl="node1" presStyleIdx="3" presStyleCnt="4"/>
      <dgm:spPr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8C399FA1-94C6-4518-9967-9BBB0F60E37D}" type="pres">
      <dgm:prSet presAssocID="{93A6A030-ABAB-4EFA-B539-0FDB3E07C1EF}" presName="spaceRect" presStyleCnt="0"/>
      <dgm:spPr/>
    </dgm:pt>
    <dgm:pt modelId="{0F594D1E-8E8D-452F-9A66-DA5B842B5860}" type="pres">
      <dgm:prSet presAssocID="{93A6A030-ABAB-4EFA-B539-0FDB3E07C1EF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85FB310-5C27-4558-8DA7-1A6164EE15EE}" type="presOf" srcId="{76D56F19-2708-49DB-8F92-D8AC45F23A9A}" destId="{F897ECCA-F261-4E89-8F4D-FFABF292E2CC}" srcOrd="0" destOrd="0" presId="urn:microsoft.com/office/officeart/2018/2/layout/IconVerticalSolidList"/>
    <dgm:cxn modelId="{32E90211-17E0-4DDF-9274-DD3E46D811B8}" srcId="{D4503D04-C97E-4622-AE07-D0307CB3B4CA}" destId="{76D56F19-2708-49DB-8F92-D8AC45F23A9A}" srcOrd="2" destOrd="0" parTransId="{9D5610C2-0A12-494A-AC46-8DD17C08B09F}" sibTransId="{EC8965A1-F755-4945-8AAC-DCF1F68F011E}"/>
    <dgm:cxn modelId="{0F866C41-EB5F-47BD-A2CD-A58671F15B67}" srcId="{D4503D04-C97E-4622-AE07-D0307CB3B4CA}" destId="{4E8D2E69-0173-4BD3-B96A-7A9C5DD12B47}" srcOrd="0" destOrd="0" parTransId="{B954BF22-E3B3-4A1C-802E-590228BE2D9C}" sibTransId="{FEF1E80E-8A9E-4B0A-817C-2A4CFDCF3FB2}"/>
    <dgm:cxn modelId="{E7C78E61-E3FA-445D-BAF9-CB775E344677}" type="presOf" srcId="{D4503D04-C97E-4622-AE07-D0307CB3B4CA}" destId="{39166502-40B2-441C-8391-3FB2E3F462D9}" srcOrd="0" destOrd="0" presId="urn:microsoft.com/office/officeart/2018/2/layout/IconVerticalSolidList"/>
    <dgm:cxn modelId="{FAEE707B-45FC-4BFB-8685-8E7EDC19EEA8}" type="presOf" srcId="{93A6A030-ABAB-4EFA-B539-0FDB3E07C1EF}" destId="{0F594D1E-8E8D-452F-9A66-DA5B842B5860}" srcOrd="0" destOrd="0" presId="urn:microsoft.com/office/officeart/2018/2/layout/IconVerticalSolidList"/>
    <dgm:cxn modelId="{C5E94186-9CB6-4C42-92B3-C546CC53A7B9}" srcId="{D4503D04-C97E-4622-AE07-D0307CB3B4CA}" destId="{AAC263CB-8256-4B03-92FE-1622698FB3E9}" srcOrd="1" destOrd="0" parTransId="{0BEED663-FC38-4EAD-940F-4C475D2C87DB}" sibTransId="{808B76D0-8EC7-469A-93AC-7A6017188A9D}"/>
    <dgm:cxn modelId="{65659EDC-8A77-4BCD-9B19-66A3983360B2}" type="presOf" srcId="{4E8D2E69-0173-4BD3-B96A-7A9C5DD12B47}" destId="{DB221D5C-8E51-47CA-9565-DA91D94E4D76}" srcOrd="0" destOrd="0" presId="urn:microsoft.com/office/officeart/2018/2/layout/IconVerticalSolidList"/>
    <dgm:cxn modelId="{4B40C8DC-6B57-4F5B-8440-7241C649700B}" srcId="{D4503D04-C97E-4622-AE07-D0307CB3B4CA}" destId="{93A6A030-ABAB-4EFA-B539-0FDB3E07C1EF}" srcOrd="3" destOrd="0" parTransId="{3D674B97-6DC6-4A12-85BA-0976D3064237}" sibTransId="{BFE0749E-E343-4A6F-BD09-2810EE6B4BD7}"/>
    <dgm:cxn modelId="{CE401BE4-01E8-42D4-8EF4-4C864B656FF8}" type="presOf" srcId="{AAC263CB-8256-4B03-92FE-1622698FB3E9}" destId="{7AD3242E-FC26-455F-B6ED-8FC692CBD89E}" srcOrd="0" destOrd="0" presId="urn:microsoft.com/office/officeart/2018/2/layout/IconVerticalSolidList"/>
    <dgm:cxn modelId="{8951B9F4-5A80-4AED-BE86-387B330CEC82}" type="presParOf" srcId="{39166502-40B2-441C-8391-3FB2E3F462D9}" destId="{2719FFC6-2D0F-438B-8997-447483C0AD39}" srcOrd="0" destOrd="0" presId="urn:microsoft.com/office/officeart/2018/2/layout/IconVerticalSolidList"/>
    <dgm:cxn modelId="{8B632AC5-79AC-470E-B502-37575ACCDE2D}" type="presParOf" srcId="{2719FFC6-2D0F-438B-8997-447483C0AD39}" destId="{8AC75408-A83A-4B24-A30F-7377A08565C6}" srcOrd="0" destOrd="0" presId="urn:microsoft.com/office/officeart/2018/2/layout/IconVerticalSolidList"/>
    <dgm:cxn modelId="{B41ECF94-F0D0-4CA1-AFFF-6A7C7738892A}" type="presParOf" srcId="{2719FFC6-2D0F-438B-8997-447483C0AD39}" destId="{5088C622-3FFB-47D9-A26D-06054D22A5A7}" srcOrd="1" destOrd="0" presId="urn:microsoft.com/office/officeart/2018/2/layout/IconVerticalSolidList"/>
    <dgm:cxn modelId="{DD3035CF-F91E-415E-B1E2-56380DEFB4E6}" type="presParOf" srcId="{2719FFC6-2D0F-438B-8997-447483C0AD39}" destId="{9FF22361-0B05-4462-BB88-3885C3AC2C02}" srcOrd="2" destOrd="0" presId="urn:microsoft.com/office/officeart/2018/2/layout/IconVerticalSolidList"/>
    <dgm:cxn modelId="{9015A697-3886-4E4E-9231-D6860723C17C}" type="presParOf" srcId="{2719FFC6-2D0F-438B-8997-447483C0AD39}" destId="{DB221D5C-8E51-47CA-9565-DA91D94E4D76}" srcOrd="3" destOrd="0" presId="urn:microsoft.com/office/officeart/2018/2/layout/IconVerticalSolidList"/>
    <dgm:cxn modelId="{CEE0EFDE-E67E-45B5-8F19-F47E751CCF54}" type="presParOf" srcId="{39166502-40B2-441C-8391-3FB2E3F462D9}" destId="{992BF26A-A15E-47C7-BD99-938750D2A969}" srcOrd="1" destOrd="0" presId="urn:microsoft.com/office/officeart/2018/2/layout/IconVerticalSolidList"/>
    <dgm:cxn modelId="{B3495004-8C27-4397-BA20-78E4510C6AF4}" type="presParOf" srcId="{39166502-40B2-441C-8391-3FB2E3F462D9}" destId="{2FE2D3FA-309E-4C49-82F5-739475F937A2}" srcOrd="2" destOrd="0" presId="urn:microsoft.com/office/officeart/2018/2/layout/IconVerticalSolidList"/>
    <dgm:cxn modelId="{6C82FC37-3AB2-415D-86FE-66D887F4843D}" type="presParOf" srcId="{2FE2D3FA-309E-4C49-82F5-739475F937A2}" destId="{A913A8AD-8B01-4110-A29F-10CC5F7A2D5A}" srcOrd="0" destOrd="0" presId="urn:microsoft.com/office/officeart/2018/2/layout/IconVerticalSolidList"/>
    <dgm:cxn modelId="{F71F07EE-31E3-453B-81E5-1C4AAB401300}" type="presParOf" srcId="{2FE2D3FA-309E-4C49-82F5-739475F937A2}" destId="{25B2245B-A34B-48ED-A134-55D6D3C49DD6}" srcOrd="1" destOrd="0" presId="urn:microsoft.com/office/officeart/2018/2/layout/IconVerticalSolidList"/>
    <dgm:cxn modelId="{D298B969-BAF3-4CB0-8430-DDE011AA4F95}" type="presParOf" srcId="{2FE2D3FA-309E-4C49-82F5-739475F937A2}" destId="{A4182B5C-E0A1-40BE-97BB-895E1E017E1E}" srcOrd="2" destOrd="0" presId="urn:microsoft.com/office/officeart/2018/2/layout/IconVerticalSolidList"/>
    <dgm:cxn modelId="{6F9D5C7B-E16A-4958-AC48-22AF21348955}" type="presParOf" srcId="{2FE2D3FA-309E-4C49-82F5-739475F937A2}" destId="{7AD3242E-FC26-455F-B6ED-8FC692CBD89E}" srcOrd="3" destOrd="0" presId="urn:microsoft.com/office/officeart/2018/2/layout/IconVerticalSolidList"/>
    <dgm:cxn modelId="{E6AC50F2-B6F3-4BFC-85A5-09B648BA75CD}" type="presParOf" srcId="{39166502-40B2-441C-8391-3FB2E3F462D9}" destId="{594CB585-2BEC-4328-A7FA-33C488D58783}" srcOrd="3" destOrd="0" presId="urn:microsoft.com/office/officeart/2018/2/layout/IconVerticalSolidList"/>
    <dgm:cxn modelId="{F07F8503-16B6-4BA2-8C27-529E49825844}" type="presParOf" srcId="{39166502-40B2-441C-8391-3FB2E3F462D9}" destId="{69A5F660-6AC2-4616-9DD2-97B69A02AC94}" srcOrd="4" destOrd="0" presId="urn:microsoft.com/office/officeart/2018/2/layout/IconVerticalSolidList"/>
    <dgm:cxn modelId="{D261516F-309E-434C-B379-9161D3D186C7}" type="presParOf" srcId="{69A5F660-6AC2-4616-9DD2-97B69A02AC94}" destId="{6DC3A653-9B12-4739-B88C-98A411249860}" srcOrd="0" destOrd="0" presId="urn:microsoft.com/office/officeart/2018/2/layout/IconVerticalSolidList"/>
    <dgm:cxn modelId="{4876AE16-EF40-476F-B7C7-AB8B636EAC9F}" type="presParOf" srcId="{69A5F660-6AC2-4616-9DD2-97B69A02AC94}" destId="{9821C656-EFEF-430D-BD29-9D4BB92DACB1}" srcOrd="1" destOrd="0" presId="urn:microsoft.com/office/officeart/2018/2/layout/IconVerticalSolidList"/>
    <dgm:cxn modelId="{1505251C-DA0B-4203-A397-5E234D6CFAAD}" type="presParOf" srcId="{69A5F660-6AC2-4616-9DD2-97B69A02AC94}" destId="{6A33AFBD-FA33-4891-9EEE-80A564935B4E}" srcOrd="2" destOrd="0" presId="urn:microsoft.com/office/officeart/2018/2/layout/IconVerticalSolidList"/>
    <dgm:cxn modelId="{4FC0D02D-F024-4748-8B0C-3FF251B1FB86}" type="presParOf" srcId="{69A5F660-6AC2-4616-9DD2-97B69A02AC94}" destId="{F897ECCA-F261-4E89-8F4D-FFABF292E2CC}" srcOrd="3" destOrd="0" presId="urn:microsoft.com/office/officeart/2018/2/layout/IconVerticalSolidList"/>
    <dgm:cxn modelId="{2AFFCD8F-BC0A-4A9D-9925-7F2CAFEF055C}" type="presParOf" srcId="{39166502-40B2-441C-8391-3FB2E3F462D9}" destId="{19084BAB-5D24-4916-A39D-3D708C40AA34}" srcOrd="5" destOrd="0" presId="urn:microsoft.com/office/officeart/2018/2/layout/IconVerticalSolidList"/>
    <dgm:cxn modelId="{E9E7F8E5-803A-4D87-AC06-73BCE04E32E0}" type="presParOf" srcId="{39166502-40B2-441C-8391-3FB2E3F462D9}" destId="{FBDE2D1D-30AD-4684-9397-F4E6543A3644}" srcOrd="6" destOrd="0" presId="urn:microsoft.com/office/officeart/2018/2/layout/IconVerticalSolidList"/>
    <dgm:cxn modelId="{6F3498B0-E38F-4164-8A4A-44ED3BFD3B94}" type="presParOf" srcId="{FBDE2D1D-30AD-4684-9397-F4E6543A3644}" destId="{C01A6FD6-644F-4A38-8AAF-FA2CD15EFB95}" srcOrd="0" destOrd="0" presId="urn:microsoft.com/office/officeart/2018/2/layout/IconVerticalSolidList"/>
    <dgm:cxn modelId="{CA6B3B44-8156-4D04-BFC2-213EC06DA37C}" type="presParOf" srcId="{FBDE2D1D-30AD-4684-9397-F4E6543A3644}" destId="{5EA392A0-C484-48E8-81EA-8479B0B6C090}" srcOrd="1" destOrd="0" presId="urn:microsoft.com/office/officeart/2018/2/layout/IconVerticalSolidList"/>
    <dgm:cxn modelId="{9952EA72-7ABF-40F5-A033-E3CACD8DEDFC}" type="presParOf" srcId="{FBDE2D1D-30AD-4684-9397-F4E6543A3644}" destId="{8C399FA1-94C6-4518-9967-9BBB0F60E37D}" srcOrd="2" destOrd="0" presId="urn:microsoft.com/office/officeart/2018/2/layout/IconVerticalSolidList"/>
    <dgm:cxn modelId="{75B190C1-68F6-400B-8BA7-D8AF6A553F9E}" type="presParOf" srcId="{FBDE2D1D-30AD-4684-9397-F4E6543A3644}" destId="{0F594D1E-8E8D-452F-9A66-DA5B842B5860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B91A50-C686-4934-BF7B-05A6134A6AB8}" type="doc">
      <dgm:prSet loTypeId="urn:microsoft.com/office/officeart/2005/8/layout/equation2" loCatId="relationship" qsTypeId="urn:microsoft.com/office/officeart/2005/8/quickstyle/3d1" qsCatId="3D" csTypeId="urn:microsoft.com/office/officeart/2005/8/colors/iconchunking_colorful2" csCatId="other" phldr="1"/>
      <dgm:spPr/>
      <dgm:t>
        <a:bodyPr rtlCol="0"/>
        <a:lstStyle/>
        <a:p>
          <a:pPr rtl="0"/>
          <a:endParaRPr lang="en-US"/>
        </a:p>
      </dgm:t>
    </dgm:pt>
    <dgm:pt modelId="{0C130901-E9D4-4EAF-B424-4F88CE27500B}">
      <dgm:prSet phldrT="[Text]"/>
      <dgm:spPr/>
      <dgm:t>
        <a:bodyPr rtlCol="0"/>
        <a:lstStyle/>
        <a:p>
          <a:pPr rtl="0"/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需要访问</a:t>
          </a:r>
        </a:p>
      </dgm:t>
    </dgm:pt>
    <dgm:pt modelId="{593FFE93-A6C0-4E50-9AE4-94E9836CCF10}" type="parTrans" cxnId="{83E578BD-C52D-4669-9624-AAD6B200213D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1B4F2771-3339-49BF-913A-037BBE81F3E9}" type="sibTrans" cxnId="{83E578BD-C52D-4669-9624-AAD6B200213D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1E4A4BA3-DA3A-4B8A-9915-6411C96BC20F}">
      <dgm:prSet phldrT="[Text]"/>
      <dgm:spPr/>
      <dgm:t>
        <a:bodyPr rtlCol="0"/>
        <a:lstStyle/>
        <a:p>
          <a:pPr rtl="0"/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确定缩放</a:t>
          </a:r>
        </a:p>
      </dgm:t>
    </dgm:pt>
    <dgm:pt modelId="{1B746E25-5CCE-4074-A4CF-0F2F9BF704A8}" type="parTrans" cxnId="{CABD8092-2CAF-49E0-B89F-52170B045D76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59D1F61-9C7C-49C0-A6E2-88726C7C8326}" type="sibTrans" cxnId="{CABD8092-2CAF-49E0-B89F-52170B045D76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43B841A-F98C-4C81-AB84-52109901E342}">
      <dgm:prSet phldrT="[Text]"/>
      <dgm:spPr/>
      <dgm:t>
        <a:bodyPr rtlCol="0"/>
        <a:lstStyle/>
        <a:p>
          <a:pPr rtl="0"/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选择技术</a:t>
          </a:r>
        </a:p>
      </dgm:t>
    </dgm:pt>
    <dgm:pt modelId="{884CBC1F-71DD-48DD-9AF2-52AF262DEBBD}" type="parTrans" cxnId="{405D2B96-501D-415F-B240-24D9D7CFE4D3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CAFE7C63-AB58-4477-983E-8167878024D9}" type="sibTrans" cxnId="{405D2B96-501D-415F-B240-24D9D7CFE4D3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49368FA-77A6-4E32-A6C0-219688BA4BA8}" type="pres">
      <dgm:prSet presAssocID="{FEB91A50-C686-4934-BF7B-05A6134A6AB8}" presName="Name0" presStyleCnt="0">
        <dgm:presLayoutVars>
          <dgm:dir/>
          <dgm:resizeHandles val="exact"/>
        </dgm:presLayoutVars>
      </dgm:prSet>
      <dgm:spPr/>
    </dgm:pt>
    <dgm:pt modelId="{F338DD27-DDEE-4499-B3DC-4D88CAAE87B5}" type="pres">
      <dgm:prSet presAssocID="{FEB91A50-C686-4934-BF7B-05A6134A6AB8}" presName="vNodes" presStyleCnt="0"/>
      <dgm:spPr/>
    </dgm:pt>
    <dgm:pt modelId="{90A41EF0-5470-4B99-97D1-2B3D6204265C}" type="pres">
      <dgm:prSet presAssocID="{0C130901-E9D4-4EAF-B424-4F88CE27500B}" presName="node" presStyleLbl="node1" presStyleIdx="0" presStyleCnt="3">
        <dgm:presLayoutVars>
          <dgm:bulletEnabled val="1"/>
        </dgm:presLayoutVars>
      </dgm:prSet>
      <dgm:spPr/>
    </dgm:pt>
    <dgm:pt modelId="{6D2EE961-12C4-4842-97DC-74DD5EFABB25}" type="pres">
      <dgm:prSet presAssocID="{1B4F2771-3339-49BF-913A-037BBE81F3E9}" presName="spacerT" presStyleCnt="0"/>
      <dgm:spPr/>
    </dgm:pt>
    <dgm:pt modelId="{96C4759D-1150-4AF2-ACC8-0673A6E17052}" type="pres">
      <dgm:prSet presAssocID="{1B4F2771-3339-49BF-913A-037BBE81F3E9}" presName="sibTrans" presStyleLbl="sibTrans2D1" presStyleIdx="0" presStyleCnt="2"/>
      <dgm:spPr/>
    </dgm:pt>
    <dgm:pt modelId="{7F368ACB-451A-4DB3-94AB-324DC7D0203D}" type="pres">
      <dgm:prSet presAssocID="{1B4F2771-3339-49BF-913A-037BBE81F3E9}" presName="spacerB" presStyleCnt="0"/>
      <dgm:spPr/>
    </dgm:pt>
    <dgm:pt modelId="{FA1F2C24-078F-436D-AB98-A948A9BA885E}" type="pres">
      <dgm:prSet presAssocID="{1E4A4BA3-DA3A-4B8A-9915-6411C96BC20F}" presName="node" presStyleLbl="node1" presStyleIdx="1" presStyleCnt="3">
        <dgm:presLayoutVars>
          <dgm:bulletEnabled val="1"/>
        </dgm:presLayoutVars>
      </dgm:prSet>
      <dgm:spPr/>
    </dgm:pt>
    <dgm:pt modelId="{9099C925-C7DB-4A61-B291-CB438C0A7F0D}" type="pres">
      <dgm:prSet presAssocID="{FEB91A50-C686-4934-BF7B-05A6134A6AB8}" presName="sibTransLast" presStyleLbl="sibTrans2D1" presStyleIdx="1" presStyleCnt="2"/>
      <dgm:spPr/>
    </dgm:pt>
    <dgm:pt modelId="{B23ED902-1DB9-402A-ABCF-893F98924155}" type="pres">
      <dgm:prSet presAssocID="{FEB91A50-C686-4934-BF7B-05A6134A6AB8}" presName="connectorText" presStyleLbl="sibTrans2D1" presStyleIdx="1" presStyleCnt="2"/>
      <dgm:spPr/>
    </dgm:pt>
    <dgm:pt modelId="{CE32A684-AD51-4BA5-A6FB-097E50C4D2D0}" type="pres">
      <dgm:prSet presAssocID="{FEB91A50-C686-4934-BF7B-05A6134A6AB8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660F5409-F479-4E48-AAE1-4C51258DB762}" type="presOf" srcId="{043B841A-F98C-4C81-AB84-52109901E342}" destId="{CE32A684-AD51-4BA5-A6FB-097E50C4D2D0}" srcOrd="0" destOrd="0" presId="urn:microsoft.com/office/officeart/2005/8/layout/equation2"/>
    <dgm:cxn modelId="{B59F9914-7CE5-4E85-99D5-C6BFAFBD5845}" type="presOf" srcId="{FEB91A50-C686-4934-BF7B-05A6134A6AB8}" destId="{B49368FA-77A6-4E32-A6C0-219688BA4BA8}" srcOrd="0" destOrd="0" presId="urn:microsoft.com/office/officeart/2005/8/layout/equation2"/>
    <dgm:cxn modelId="{90591546-CF3F-46B6-AA54-5B9B869F6F2E}" type="presOf" srcId="{1B4F2771-3339-49BF-913A-037BBE81F3E9}" destId="{96C4759D-1150-4AF2-ACC8-0673A6E17052}" srcOrd="0" destOrd="0" presId="urn:microsoft.com/office/officeart/2005/8/layout/equation2"/>
    <dgm:cxn modelId="{DFC2E890-FB2C-41D9-9790-558CA20AC42A}" type="presOf" srcId="{959D1F61-9C7C-49C0-A6E2-88726C7C8326}" destId="{B23ED902-1DB9-402A-ABCF-893F98924155}" srcOrd="1" destOrd="0" presId="urn:microsoft.com/office/officeart/2005/8/layout/equation2"/>
    <dgm:cxn modelId="{CABD8092-2CAF-49E0-B89F-52170B045D76}" srcId="{FEB91A50-C686-4934-BF7B-05A6134A6AB8}" destId="{1E4A4BA3-DA3A-4B8A-9915-6411C96BC20F}" srcOrd="1" destOrd="0" parTransId="{1B746E25-5CCE-4074-A4CF-0F2F9BF704A8}" sibTransId="{959D1F61-9C7C-49C0-A6E2-88726C7C8326}"/>
    <dgm:cxn modelId="{405D2B96-501D-415F-B240-24D9D7CFE4D3}" srcId="{FEB91A50-C686-4934-BF7B-05A6134A6AB8}" destId="{043B841A-F98C-4C81-AB84-52109901E342}" srcOrd="2" destOrd="0" parTransId="{884CBC1F-71DD-48DD-9AF2-52AF262DEBBD}" sibTransId="{CAFE7C63-AB58-4477-983E-8167878024D9}"/>
    <dgm:cxn modelId="{DCB8A9A6-5535-4635-A6AE-3494E29D9C85}" type="presOf" srcId="{959D1F61-9C7C-49C0-A6E2-88726C7C8326}" destId="{9099C925-C7DB-4A61-B291-CB438C0A7F0D}" srcOrd="0" destOrd="0" presId="urn:microsoft.com/office/officeart/2005/8/layout/equation2"/>
    <dgm:cxn modelId="{83E578BD-C52D-4669-9624-AAD6B200213D}" srcId="{FEB91A50-C686-4934-BF7B-05A6134A6AB8}" destId="{0C130901-E9D4-4EAF-B424-4F88CE27500B}" srcOrd="0" destOrd="0" parTransId="{593FFE93-A6C0-4E50-9AE4-94E9836CCF10}" sibTransId="{1B4F2771-3339-49BF-913A-037BBE81F3E9}"/>
    <dgm:cxn modelId="{1F6D7DC9-1388-44C2-B573-DADDEF69F98E}" type="presOf" srcId="{0C130901-E9D4-4EAF-B424-4F88CE27500B}" destId="{90A41EF0-5470-4B99-97D1-2B3D6204265C}" srcOrd="0" destOrd="0" presId="urn:microsoft.com/office/officeart/2005/8/layout/equation2"/>
    <dgm:cxn modelId="{618E4EDF-177B-49EF-A786-8BF16D154B35}" type="presOf" srcId="{1E4A4BA3-DA3A-4B8A-9915-6411C96BC20F}" destId="{FA1F2C24-078F-436D-AB98-A948A9BA885E}" srcOrd="0" destOrd="0" presId="urn:microsoft.com/office/officeart/2005/8/layout/equation2"/>
    <dgm:cxn modelId="{C2B9E47F-6CAD-4670-AC2A-1BC1D5F5ACBA}" type="presParOf" srcId="{B49368FA-77A6-4E32-A6C0-219688BA4BA8}" destId="{F338DD27-DDEE-4499-B3DC-4D88CAAE87B5}" srcOrd="0" destOrd="0" presId="urn:microsoft.com/office/officeart/2005/8/layout/equation2"/>
    <dgm:cxn modelId="{2A7C1A37-332A-4057-9B0B-FCC81310CC31}" type="presParOf" srcId="{F338DD27-DDEE-4499-B3DC-4D88CAAE87B5}" destId="{90A41EF0-5470-4B99-97D1-2B3D6204265C}" srcOrd="0" destOrd="0" presId="urn:microsoft.com/office/officeart/2005/8/layout/equation2"/>
    <dgm:cxn modelId="{AF7E0C2B-DE29-4FBA-8BED-87D94BD1B856}" type="presParOf" srcId="{F338DD27-DDEE-4499-B3DC-4D88CAAE87B5}" destId="{6D2EE961-12C4-4842-97DC-74DD5EFABB25}" srcOrd="1" destOrd="0" presId="urn:microsoft.com/office/officeart/2005/8/layout/equation2"/>
    <dgm:cxn modelId="{426D789A-EDCE-4DD9-86A0-B0BD82C30817}" type="presParOf" srcId="{F338DD27-DDEE-4499-B3DC-4D88CAAE87B5}" destId="{96C4759D-1150-4AF2-ACC8-0673A6E17052}" srcOrd="2" destOrd="0" presId="urn:microsoft.com/office/officeart/2005/8/layout/equation2"/>
    <dgm:cxn modelId="{9E7CC358-03EE-4C18-868B-3B255CB09769}" type="presParOf" srcId="{F338DD27-DDEE-4499-B3DC-4D88CAAE87B5}" destId="{7F368ACB-451A-4DB3-94AB-324DC7D0203D}" srcOrd="3" destOrd="0" presId="urn:microsoft.com/office/officeart/2005/8/layout/equation2"/>
    <dgm:cxn modelId="{56656313-07A8-4183-B30D-5A73DFDEFC3D}" type="presParOf" srcId="{F338DD27-DDEE-4499-B3DC-4D88CAAE87B5}" destId="{FA1F2C24-078F-436D-AB98-A948A9BA885E}" srcOrd="4" destOrd="0" presId="urn:microsoft.com/office/officeart/2005/8/layout/equation2"/>
    <dgm:cxn modelId="{0623BF6B-E817-4BC8-B05B-EE9753308F5B}" type="presParOf" srcId="{B49368FA-77A6-4E32-A6C0-219688BA4BA8}" destId="{9099C925-C7DB-4A61-B291-CB438C0A7F0D}" srcOrd="1" destOrd="0" presId="urn:microsoft.com/office/officeart/2005/8/layout/equation2"/>
    <dgm:cxn modelId="{89CB2CA0-56B4-4EDB-B4A7-CF2803B3C66B}" type="presParOf" srcId="{9099C925-C7DB-4A61-B291-CB438C0A7F0D}" destId="{B23ED902-1DB9-402A-ABCF-893F98924155}" srcOrd="0" destOrd="0" presId="urn:microsoft.com/office/officeart/2005/8/layout/equation2"/>
    <dgm:cxn modelId="{57095DD8-15D3-432C-BAA5-A1AB3A63281B}" type="presParOf" srcId="{B49368FA-77A6-4E32-A6C0-219688BA4BA8}" destId="{CE32A684-AD51-4BA5-A6FB-097E50C4D2D0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75408-A83A-4B24-A30F-7377A08565C6}">
      <dsp:nvSpPr>
        <dsp:cNvPr id="0" name=""/>
        <dsp:cNvSpPr/>
      </dsp:nvSpPr>
      <dsp:spPr>
        <a:xfrm>
          <a:off x="0" y="1469"/>
          <a:ext cx="3724657" cy="7450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88C622-3FFB-47D9-A26D-06054D22A5A7}">
      <dsp:nvSpPr>
        <dsp:cNvPr id="0" name=""/>
        <dsp:cNvSpPr/>
      </dsp:nvSpPr>
      <dsp:spPr>
        <a:xfrm>
          <a:off x="225364" y="169096"/>
          <a:ext cx="409752" cy="409752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221D5C-8E51-47CA-9565-DA91D94E4D76}">
      <dsp:nvSpPr>
        <dsp:cNvPr id="0" name=""/>
        <dsp:cNvSpPr/>
      </dsp:nvSpPr>
      <dsp:spPr>
        <a:xfrm>
          <a:off x="860480" y="1469"/>
          <a:ext cx="2864176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处理器</a:t>
          </a:r>
        </a:p>
      </dsp:txBody>
      <dsp:txXfrm>
        <a:off x="860480" y="1469"/>
        <a:ext cx="2864176" cy="745005"/>
      </dsp:txXfrm>
    </dsp:sp>
    <dsp:sp modelId="{A913A8AD-8B01-4110-A29F-10CC5F7A2D5A}">
      <dsp:nvSpPr>
        <dsp:cNvPr id="0" name=""/>
        <dsp:cNvSpPr/>
      </dsp:nvSpPr>
      <dsp:spPr>
        <a:xfrm>
          <a:off x="0" y="932726"/>
          <a:ext cx="3724657" cy="7450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2245B-A34B-48ED-A134-55D6D3C49DD6}">
      <dsp:nvSpPr>
        <dsp:cNvPr id="0" name=""/>
        <dsp:cNvSpPr/>
      </dsp:nvSpPr>
      <dsp:spPr>
        <a:xfrm>
          <a:off x="225364" y="1100352"/>
          <a:ext cx="409752" cy="409752"/>
        </a:xfrm>
        <a:prstGeom prst="rect">
          <a:avLst/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3242E-FC26-455F-B6ED-8FC692CBD89E}">
      <dsp:nvSpPr>
        <dsp:cNvPr id="0" name=""/>
        <dsp:cNvSpPr/>
      </dsp:nvSpPr>
      <dsp:spPr>
        <a:xfrm>
          <a:off x="860480" y="932726"/>
          <a:ext cx="2864176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网络</a:t>
          </a:r>
        </a:p>
      </dsp:txBody>
      <dsp:txXfrm>
        <a:off x="860480" y="932726"/>
        <a:ext cx="2864176" cy="745005"/>
      </dsp:txXfrm>
    </dsp:sp>
    <dsp:sp modelId="{6DC3A653-9B12-4739-B88C-98A411249860}">
      <dsp:nvSpPr>
        <dsp:cNvPr id="0" name=""/>
        <dsp:cNvSpPr/>
      </dsp:nvSpPr>
      <dsp:spPr>
        <a:xfrm>
          <a:off x="0" y="1863982"/>
          <a:ext cx="3724657" cy="7450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21C656-EFEF-430D-BD29-9D4BB92DACB1}">
      <dsp:nvSpPr>
        <dsp:cNvPr id="0" name=""/>
        <dsp:cNvSpPr/>
      </dsp:nvSpPr>
      <dsp:spPr>
        <a:xfrm>
          <a:off x="225364" y="2031608"/>
          <a:ext cx="409752" cy="409752"/>
        </a:xfrm>
        <a:prstGeom prst="rect">
          <a:avLst/>
        </a:prstGeom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97ECCA-F261-4E89-8F4D-FFABF292E2CC}">
      <dsp:nvSpPr>
        <dsp:cNvPr id="0" name=""/>
        <dsp:cNvSpPr/>
      </dsp:nvSpPr>
      <dsp:spPr>
        <a:xfrm>
          <a:off x="860480" y="1863982"/>
          <a:ext cx="2864176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存储</a:t>
          </a:r>
        </a:p>
      </dsp:txBody>
      <dsp:txXfrm>
        <a:off x="860480" y="1863982"/>
        <a:ext cx="2864176" cy="745005"/>
      </dsp:txXfrm>
    </dsp:sp>
    <dsp:sp modelId="{C01A6FD6-644F-4A38-8AAF-FA2CD15EFB95}">
      <dsp:nvSpPr>
        <dsp:cNvPr id="0" name=""/>
        <dsp:cNvSpPr/>
      </dsp:nvSpPr>
      <dsp:spPr>
        <a:xfrm>
          <a:off x="0" y="2795238"/>
          <a:ext cx="3724657" cy="7450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A392A0-C484-48E8-81EA-8479B0B6C090}">
      <dsp:nvSpPr>
        <dsp:cNvPr id="0" name=""/>
        <dsp:cNvSpPr/>
      </dsp:nvSpPr>
      <dsp:spPr>
        <a:xfrm>
          <a:off x="225364" y="2962865"/>
          <a:ext cx="409752" cy="409752"/>
        </a:xfrm>
        <a:prstGeom prst="rect">
          <a:avLst/>
        </a:prstGeom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594D1E-8E8D-452F-9A66-DA5B842B5860}">
      <dsp:nvSpPr>
        <dsp:cNvPr id="0" name=""/>
        <dsp:cNvSpPr/>
      </dsp:nvSpPr>
      <dsp:spPr>
        <a:xfrm>
          <a:off x="860480" y="2795238"/>
          <a:ext cx="2864176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云计算</a:t>
          </a:r>
        </a:p>
      </dsp:txBody>
      <dsp:txXfrm>
        <a:off x="860480" y="2795238"/>
        <a:ext cx="2864176" cy="7450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A41EF0-5470-4B99-97D1-2B3D6204265C}">
      <dsp:nvSpPr>
        <dsp:cNvPr id="0" name=""/>
        <dsp:cNvSpPr/>
      </dsp:nvSpPr>
      <dsp:spPr>
        <a:xfrm>
          <a:off x="1709849" y="265"/>
          <a:ext cx="1801750" cy="180175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rtlCol="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需要访问</a:t>
          </a:r>
        </a:p>
      </dsp:txBody>
      <dsp:txXfrm>
        <a:off x="1973709" y="264125"/>
        <a:ext cx="1274030" cy="1274030"/>
      </dsp:txXfrm>
    </dsp:sp>
    <dsp:sp modelId="{96C4759D-1150-4AF2-ACC8-0673A6E17052}">
      <dsp:nvSpPr>
        <dsp:cNvPr id="0" name=""/>
        <dsp:cNvSpPr/>
      </dsp:nvSpPr>
      <dsp:spPr>
        <a:xfrm>
          <a:off x="2088216" y="1948317"/>
          <a:ext cx="1045015" cy="1045015"/>
        </a:xfrm>
        <a:prstGeom prst="mathPlu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2226733" y="2347931"/>
        <a:ext cx="767981" cy="245787"/>
      </dsp:txXfrm>
    </dsp:sp>
    <dsp:sp modelId="{FA1F2C24-078F-436D-AB98-A948A9BA885E}">
      <dsp:nvSpPr>
        <dsp:cNvPr id="0" name=""/>
        <dsp:cNvSpPr/>
      </dsp:nvSpPr>
      <dsp:spPr>
        <a:xfrm>
          <a:off x="1709849" y="3139635"/>
          <a:ext cx="1801750" cy="1801750"/>
        </a:xfrm>
        <a:prstGeom prst="ellipse">
          <a:avLst/>
        </a:prstGeom>
        <a:gradFill rotWithShape="0">
          <a:gsLst>
            <a:gs pos="0">
              <a:schemeClr val="accent2">
                <a:hueOff val="2394041"/>
                <a:satOff val="-7276"/>
                <a:lumOff val="-9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2394041"/>
                <a:satOff val="-7276"/>
                <a:lumOff val="-9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rtlCol="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确定缩放</a:t>
          </a:r>
        </a:p>
      </dsp:txBody>
      <dsp:txXfrm>
        <a:off x="1973709" y="3403495"/>
        <a:ext cx="1274030" cy="1274030"/>
      </dsp:txXfrm>
    </dsp:sp>
    <dsp:sp modelId="{9099C925-C7DB-4A61-B291-CB438C0A7F0D}">
      <dsp:nvSpPr>
        <dsp:cNvPr id="0" name=""/>
        <dsp:cNvSpPr/>
      </dsp:nvSpPr>
      <dsp:spPr>
        <a:xfrm>
          <a:off x="3781862" y="2135699"/>
          <a:ext cx="572956" cy="6702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3781862" y="2269749"/>
        <a:ext cx="401069" cy="402151"/>
      </dsp:txXfrm>
    </dsp:sp>
    <dsp:sp modelId="{CE32A684-AD51-4BA5-A6FB-097E50C4D2D0}">
      <dsp:nvSpPr>
        <dsp:cNvPr id="0" name=""/>
        <dsp:cNvSpPr/>
      </dsp:nvSpPr>
      <dsp:spPr>
        <a:xfrm>
          <a:off x="4592649" y="669075"/>
          <a:ext cx="3603500" cy="3603500"/>
        </a:xfrm>
        <a:prstGeom prst="ellipse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78740" bIns="78740" numCol="1" spcCol="1270" rtlCol="0" anchor="ctr" anchorCtr="0">
          <a:noAutofit/>
        </a:bodyPr>
        <a:lstStyle/>
        <a:p>
          <a:pPr marL="0" lvl="0" indent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2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选择技术</a:t>
          </a:r>
        </a:p>
      </dsp:txBody>
      <dsp:txXfrm>
        <a:off x="5120369" y="1196795"/>
        <a:ext cx="2548060" cy="25480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D5FF3143-D3FF-4BD9-887B-125F11E6D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D299C5D-39B3-4F2C-A958-30C07308B6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EE0E3C-B8FA-4BF5-A68C-CF5BDC24C388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2021/7/12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1D401DF-3BE3-4C3B-957A-1493BA65A5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3ACD34-F061-4DC6-A176-8CD010CAE1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A395F5-D0FB-4F68-955F-AA7332633C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35848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6D75F4B-8C76-410B-A194-F86FD8935483}" type="datetime1">
              <a:rPr lang="zh-CN" altLang="en-US" smtClean="0"/>
              <a:pPr/>
              <a:t>2021/7/12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dirty="0"/>
              <a:t>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1499F9D-29B5-4F76-8ECB-DE495DE54B30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1813237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99F9D-29B5-4F76-8ECB-DE495DE54B30}" type="slidenum">
              <a:rPr lang="en-US" altLang="zh-CN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066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99F9D-29B5-4F76-8ECB-DE495DE54B30}" type="slidenum">
              <a:rPr lang="en-US" altLang="zh-CN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450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99F9D-29B5-4F76-8ECB-DE495DE54B30}" type="slidenum">
              <a:rPr lang="en-US" altLang="zh-CN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599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99F9D-29B5-4F76-8ECB-DE495DE54B30}" type="slidenum">
              <a:rPr lang="en-US" altLang="zh-CN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225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99F9D-29B5-4F76-8ECB-DE495DE54B30}" type="slidenum">
              <a:rPr lang="en-US" altLang="zh-CN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482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图片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组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矩形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任意多边形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任意多边形(F)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矩形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任意多边形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任意多边形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任意多边形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任意多边形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任意多边形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任意多边形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任意多边形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任意多边形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任意多边形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任意多边形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任意多边形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任意多边形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任意多边形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任意多边形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任意多边形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任意多边形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任意多边形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任意多边形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任意多边形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任意多边形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任意多边形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任意多边形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任意多边形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任意多边形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矩形​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任意多边形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任意多边形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任意多边形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任意多边形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任意多边形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任意多边形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任意多边形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任意多边形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任意多边形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任意多边形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任意多边形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矩形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任意多边形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任意多边形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任意多边形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任意多边形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任意多边形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任意多边形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任意多边形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任意多边形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任意多边形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任意多边形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任意多边形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任意多边形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任意多边形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781A4556-CF14-4C3B-BA56-C46F1937D15D}" type="datetime1">
              <a:rPr lang="zh-CN" altLang="en-US" noProof="0" smtClean="0"/>
              <a:t>2021/7/12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​​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83E76F-3E0F-4F98-B6C5-8F4B887F5641}" type="datetime1">
              <a:rPr lang="zh-CN" altLang="en-US" noProof="0" smtClean="0"/>
              <a:t>2021/7/12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EE954C-5B61-4968-82AA-5276F6550480}" type="datetime1">
              <a:rPr lang="zh-CN" altLang="en-US" noProof="0" smtClean="0"/>
              <a:t>2021/7/12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699A677-1326-42C6-B6CB-4E79805FB8F5}" type="datetime1">
              <a:rPr lang="zh-CN" altLang="en-US" smtClean="0"/>
              <a:t>2021/7/12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D22F896-40B5-4ADD-8801-0D06FADFA095}" type="slidenum">
              <a:rPr lang="en-US" altLang="zh-CN" smtClean="0"/>
              <a:pPr/>
              <a:t>‹#›</a:t>
            </a:fld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altLang="en-US" sz="8000" noProof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altLang="en-US" sz="8000" noProof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F13D3F-7ED2-45CE-849E-206EA94846B0}" type="datetime1">
              <a:rPr lang="zh-CN" altLang="en-US" noProof="0" smtClean="0"/>
              <a:t>2021/7/12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7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5E66FF-E71E-4457-809B-A1A9665E1B38}" type="datetime1">
              <a:rPr lang="zh-CN" altLang="en-US" noProof="0" smtClean="0"/>
              <a:t>2021/7/12</a:t>
            </a:fld>
            <a:endParaRPr lang="zh-CN" altLang="en-US" noProof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9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20" name="图片占位符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21" name="文本占位符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22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23" name="图片占位符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24" name="文本占位符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25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26" name="图片占位符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27" name="文本占位符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336382F-1D8A-4131-A190-A73500348A3F}" type="datetime1">
              <a:rPr lang="zh-CN" altLang="en-US" noProof="0" smtClean="0"/>
              <a:t>2021/7/12</a:t>
            </a:fld>
            <a:endParaRPr lang="zh-CN" altLang="en-US" noProof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4D6587-183C-40CA-879B-31BE84D3DBEF}" type="datetime1">
              <a:rPr lang="zh-CN" altLang="en-US" noProof="0" smtClean="0"/>
              <a:t>2021/7/12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851FEC-F46A-4CAC-94DA-94BD5182805A}" type="datetime1">
              <a:rPr lang="zh-CN" altLang="en-US" noProof="0" smtClean="0"/>
              <a:t>2021/7/12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133B09-1A52-4D20-85FC-EB000DEA0CAD}" type="datetime1">
              <a:rPr lang="zh-CN" altLang="en-US" noProof="0" smtClean="0"/>
              <a:t>2021/7/12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9DDC74-F146-47FA-B6DF-40FE41B1CAB9}" type="datetime1">
              <a:rPr lang="zh-CN" altLang="en-US" noProof="0" smtClean="0"/>
              <a:t>2021/7/12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B61CE9-44A5-4BAB-ADC8-7CC8286A1982}" type="datetime1">
              <a:rPr lang="zh-CN" altLang="en-US" noProof="0" smtClean="0"/>
              <a:t>2021/7/12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E666DD-F8A4-46B2-8EF7-782529AD81F6}" type="datetime1">
              <a:rPr lang="zh-CN" altLang="en-US" noProof="0" smtClean="0"/>
              <a:t>2021/7/12</a:t>
            </a:fld>
            <a:endParaRPr lang="zh-CN" altLang="en-US" noProof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67185A-B964-487F-8FFD-BFD0E21975CD}" type="datetime1">
              <a:rPr lang="zh-CN" altLang="en-US" noProof="0" smtClean="0"/>
              <a:t>2021/7/12</a:t>
            </a:fld>
            <a:endParaRPr lang="zh-CN" altLang="en-US" noProof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1D15F6-AE72-4470-9620-16F39A4A88C1}" type="datetime1">
              <a:rPr lang="zh-CN" altLang="en-US" noProof="0" smtClean="0"/>
              <a:t>2021/7/12</a:t>
            </a:fld>
            <a:endParaRPr lang="zh-CN" altLang="en-US" noProof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BACFF1-8151-4965-A39A-C65FFC4B69CC}" type="datetime1">
              <a:rPr lang="zh-CN" altLang="en-US" noProof="0" smtClean="0"/>
              <a:t>2021/7/12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单击图标，添加图片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3C3808-A8C7-49C5-9ED1-7BE58F4C95DB}" type="datetime1">
              <a:rPr lang="zh-CN" altLang="en-US" noProof="0" smtClean="0"/>
              <a:t>2021/7/12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组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组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矩形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任意多边形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任意多边形(F)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任意多边形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任意多边形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任意多边形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任意多边形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任意多边形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任意多边形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任意多边形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任意多边形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线条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任意多边形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任意多边形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任意多边形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任意多边形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矩形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任意多边形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任意多边形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任意多边形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任意多边形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任意多边形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任意多边形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任意多边形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任意多边形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任意多边形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任意多边形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组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任意多边形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任意多边形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任意多边形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任意多边形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任意多边形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任意多边形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任意多边形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任意多边形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任意多边形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矩形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zh-CN" altLang="en-US" noProof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B8C1778-BC76-44F2-83B5-4C498EC2706C}" type="datetime1">
              <a:rPr lang="zh-CN" altLang="en-US" noProof="0" smtClean="0"/>
              <a:t>2021/7/12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D22F896-40B5-4ADD-8801-0D06FADFA09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3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5.jp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矩形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12" name="图片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图片 4" descr="灯泡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组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对角圆角矩形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grpSp>
          <p:nvGrpSpPr>
            <p:cNvPr id="16" name="组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任意多边形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8" name="任意多边形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9" name="任意多边形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0" name="任意多边形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1" name="任意多边形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2" name="任意多边形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" name="任意多边形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" name="任意多边形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5" name="任意多边形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6" name="矩形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7" name="任意多边形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8" name="任意多边形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9" name="任意多边形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0" name="任意多边形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1" name="任意多边形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2" name="任意多边形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3" name="任意多边形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4" name="任意多边形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5" name="任意多边形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6" name="矩形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zh-CN" altLang="en-US" dirty="0"/>
              <a:t>容量管理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性能</a:t>
            </a:r>
            <a:r>
              <a:rPr lang="zh-CN" altLang="en-US" dirty="0"/>
              <a:t>评估与性能优化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3D7CBCC-2A2D-4FB4-8781-2AE4C1B3A5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4486451" cy="3541714"/>
          </a:xfrm>
        </p:spPr>
        <p:txBody>
          <a:bodyPr/>
          <a:lstStyle/>
          <a:p>
            <a:r>
              <a:rPr lang="zh-CN" altLang="en-US" dirty="0"/>
              <a:t>吞吐率</a:t>
            </a:r>
            <a:r>
              <a:rPr lang="en-US" altLang="zh-CN" dirty="0"/>
              <a:t>: </a:t>
            </a:r>
            <a:r>
              <a:rPr lang="zh-CN" altLang="en-US" dirty="0"/>
              <a:t>每秒完成的请求量</a:t>
            </a:r>
          </a:p>
          <a:p>
            <a:r>
              <a:rPr lang="zh-CN" altLang="en-US" dirty="0"/>
              <a:t>平均延迟</a:t>
            </a:r>
            <a:r>
              <a:rPr lang="en-US" altLang="zh-CN" dirty="0"/>
              <a:t>: </a:t>
            </a:r>
            <a:r>
              <a:rPr lang="zh-CN" altLang="en-US" dirty="0"/>
              <a:t>服务发出到收到</a:t>
            </a:r>
            <a:r>
              <a:rPr lang="en-US" altLang="zh-CN" dirty="0"/>
              <a:t>response</a:t>
            </a:r>
            <a:r>
              <a:rPr lang="zh-CN" altLang="en-US" dirty="0"/>
              <a:t>所需的时间</a:t>
            </a:r>
          </a:p>
          <a:p>
            <a:r>
              <a:rPr lang="en-US" altLang="zh-CN" dirty="0"/>
              <a:t>P99</a:t>
            </a:r>
            <a:r>
              <a:rPr lang="zh-CN" altLang="en-US" dirty="0"/>
              <a:t>延迟：</a:t>
            </a:r>
            <a:r>
              <a:rPr lang="en-US" altLang="zh-CN" dirty="0"/>
              <a:t>99%</a:t>
            </a:r>
            <a:r>
              <a:rPr lang="zh-CN" altLang="en-US" dirty="0"/>
              <a:t>的调用的延迟时间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B69437E-AFE8-4AE5-8CF7-DC554091F3AE}"/>
              </a:ext>
            </a:extLst>
          </p:cNvPr>
          <p:cNvSpPr txBox="1">
            <a:spLocks/>
          </p:cNvSpPr>
          <p:nvPr/>
        </p:nvSpPr>
        <p:spPr>
          <a:xfrm>
            <a:off x="0" y="5644"/>
            <a:ext cx="4312356" cy="423334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网络</a:t>
            </a:r>
            <a:r>
              <a:rPr lang="en-US" altLang="zh-CN" dirty="0"/>
              <a:t>——</a:t>
            </a:r>
            <a:r>
              <a:rPr lang="zh-CN" altLang="en-US" dirty="0"/>
              <a:t>指标</a:t>
            </a:r>
          </a:p>
        </p:txBody>
      </p:sp>
    </p:spTree>
    <p:extLst>
      <p:ext uri="{BB962C8B-B14F-4D97-AF65-F5344CB8AC3E}">
        <p14:creationId xmlns:p14="http://schemas.microsoft.com/office/powerpoint/2010/main" val="2116244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DD45B908-985D-4E96-8C05-E866BC0837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1269141"/>
              </p:ext>
            </p:extLst>
          </p:nvPr>
        </p:nvGraphicFramePr>
        <p:xfrm>
          <a:off x="5156200" y="592138"/>
          <a:ext cx="5891212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606">
                  <a:extLst>
                    <a:ext uri="{9D8B030D-6E8A-4147-A177-3AD203B41FA5}">
                      <a16:colId xmlns:a16="http://schemas.microsoft.com/office/drawing/2014/main" val="1735559627"/>
                    </a:ext>
                  </a:extLst>
                </a:gridCol>
                <a:gridCol w="2945606">
                  <a:extLst>
                    <a:ext uri="{9D8B030D-6E8A-4147-A177-3AD203B41FA5}">
                      <a16:colId xmlns:a16="http://schemas.microsoft.com/office/drawing/2014/main" val="34088322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应用层协议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运输层协议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140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DNS(</a:t>
                      </a:r>
                      <a:r>
                        <a:rPr lang="zh-CN" altLang="en-US" dirty="0"/>
                        <a:t>域名系统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UDP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23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TFTP(</a:t>
                      </a:r>
                      <a:r>
                        <a:rPr lang="zh-CN" altLang="en-US" dirty="0"/>
                        <a:t>简单文件传送协议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UDP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338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RIP(</a:t>
                      </a:r>
                      <a:r>
                        <a:rPr lang="zh-CN" altLang="en-US" dirty="0"/>
                        <a:t>路由信息协议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UDP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589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DHCP(</a:t>
                      </a:r>
                      <a:r>
                        <a:rPr lang="zh-CN" altLang="en-US" dirty="0"/>
                        <a:t>动态主机配置协议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UDP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6584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SNMP(</a:t>
                      </a:r>
                      <a:r>
                        <a:rPr lang="zh-CN" altLang="en-US" dirty="0"/>
                        <a:t>简单网络管理协议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UDP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864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NFS(</a:t>
                      </a:r>
                      <a:r>
                        <a:rPr lang="zh-CN" altLang="en-US" dirty="0"/>
                        <a:t>网络文件系统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UDP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407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IP</a:t>
                      </a:r>
                      <a:r>
                        <a:rPr lang="zh-CN" altLang="en-US" dirty="0"/>
                        <a:t>电话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专用协议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UDP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36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流式多媒体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专用协议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UDP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384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IGMP(</a:t>
                      </a:r>
                      <a:r>
                        <a:rPr lang="zh-CN" altLang="en-US" dirty="0"/>
                        <a:t>网际组管理协议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UDP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148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SMTP(</a:t>
                      </a:r>
                      <a:r>
                        <a:rPr lang="zh-CN" altLang="en-US" dirty="0"/>
                        <a:t>简单邮件传送协议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TCP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384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TELNET(</a:t>
                      </a:r>
                      <a:r>
                        <a:rPr lang="zh-CN" altLang="en-US" dirty="0"/>
                        <a:t>远程终端协议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TCP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163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HTTP(</a:t>
                      </a:r>
                      <a:r>
                        <a:rPr lang="zh-CN" altLang="en-US" dirty="0"/>
                        <a:t>超文本传输协议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TCP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282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FTP(</a:t>
                      </a:r>
                      <a:r>
                        <a:rPr lang="zh-CN" altLang="en-US" dirty="0"/>
                        <a:t>文本传送协议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TCP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146577"/>
                  </a:ext>
                </a:extLst>
              </a:tr>
            </a:tbl>
          </a:graphicData>
        </a:graphic>
      </p:graphicFrame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9A714A8-3C24-40CF-A60A-04FFC67DED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/>
          <a:p>
            <a:r>
              <a:rPr lang="zh-CN" altLang="en-US" dirty="0"/>
              <a:t>主机之间的通信：两台主机上的进程通信</a:t>
            </a:r>
            <a:endParaRPr lang="en-US" altLang="zh-CN" dirty="0"/>
          </a:p>
          <a:p>
            <a:r>
              <a:rPr lang="zh-CN" altLang="en-US" dirty="0"/>
              <a:t>通信协议：</a:t>
            </a:r>
            <a:r>
              <a:rPr lang="en-US" altLang="zh-CN" dirty="0"/>
              <a:t>TCP \UDP</a:t>
            </a:r>
          </a:p>
          <a:p>
            <a:r>
              <a:rPr lang="en-US" altLang="zh-CN" dirty="0"/>
              <a:t>UDP: </a:t>
            </a:r>
            <a:r>
              <a:rPr lang="zh-CN" altLang="en-US" dirty="0"/>
              <a:t>无连接、尽最大努利交付、面向报文、</a:t>
            </a:r>
            <a:r>
              <a:rPr lang="en-US" altLang="zh-CN" dirty="0"/>
              <a:t>N:N</a:t>
            </a:r>
            <a:r>
              <a:rPr lang="zh-CN" altLang="en-US" dirty="0"/>
              <a:t>交互通信、无拥塞控制、</a:t>
            </a:r>
            <a:r>
              <a:rPr lang="en-US" altLang="zh-CN" dirty="0" err="1"/>
              <a:t>ip</a:t>
            </a:r>
            <a:r>
              <a:rPr lang="zh-CN" altLang="en-US" dirty="0"/>
              <a:t>头部小</a:t>
            </a:r>
            <a:endParaRPr lang="en-US" altLang="zh-CN" dirty="0"/>
          </a:p>
          <a:p>
            <a:r>
              <a:rPr lang="en-US" altLang="zh-CN" dirty="0"/>
              <a:t>TCP:</a:t>
            </a:r>
            <a:r>
              <a:rPr lang="zh-CN" altLang="en-US" dirty="0"/>
              <a:t>面向连接、提供可靠交互、面向字节流、点对点通信、流量控制</a:t>
            </a:r>
            <a:endParaRPr lang="en-US" altLang="zh-CN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84B4AAE-81F1-4D46-9935-06FAF26DFCB2}"/>
              </a:ext>
            </a:extLst>
          </p:cNvPr>
          <p:cNvSpPr txBox="1">
            <a:spLocks/>
          </p:cNvSpPr>
          <p:nvPr/>
        </p:nvSpPr>
        <p:spPr>
          <a:xfrm>
            <a:off x="0" y="5644"/>
            <a:ext cx="4312356" cy="423334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网络</a:t>
            </a:r>
            <a:r>
              <a:rPr lang="en-US" altLang="zh-CN" dirty="0"/>
              <a:t>——</a:t>
            </a:r>
            <a:r>
              <a:rPr lang="zh-CN" altLang="en-US" dirty="0"/>
              <a:t>连接</a:t>
            </a:r>
          </a:p>
        </p:txBody>
      </p:sp>
    </p:spTree>
    <p:extLst>
      <p:ext uri="{BB962C8B-B14F-4D97-AF65-F5344CB8AC3E}">
        <p14:creationId xmlns:p14="http://schemas.microsoft.com/office/powerpoint/2010/main" val="3772652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2055F6E-088E-45F2-94A8-CAF7C0E396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6319" y="962553"/>
            <a:ext cx="3856037" cy="3541714"/>
          </a:xfrm>
        </p:spPr>
        <p:txBody>
          <a:bodyPr/>
          <a:lstStyle/>
          <a:p>
            <a:r>
              <a:rPr lang="en-US" altLang="zh-CN" dirty="0"/>
              <a:t>TCP</a:t>
            </a:r>
            <a:r>
              <a:rPr lang="zh-CN" altLang="en-US" dirty="0"/>
              <a:t>连接的建立：三次握手</a:t>
            </a:r>
            <a:endParaRPr lang="en-US" altLang="zh-CN" dirty="0"/>
          </a:p>
          <a:p>
            <a:r>
              <a:rPr lang="en-US" altLang="zh-CN" dirty="0"/>
              <a:t>TCP</a:t>
            </a:r>
            <a:r>
              <a:rPr lang="zh-CN" altLang="en-US" dirty="0"/>
              <a:t>连接的释放：四次挥手</a:t>
            </a:r>
            <a:endParaRPr lang="en-US" altLang="zh-CN" dirty="0"/>
          </a:p>
          <a:p>
            <a:r>
              <a:rPr lang="zh-CN" altLang="en-US" dirty="0"/>
              <a:t>浏览器连接复用</a:t>
            </a:r>
            <a:endParaRPr lang="en-US" altLang="zh-CN" dirty="0"/>
          </a:p>
          <a:p>
            <a:r>
              <a:rPr lang="zh-CN" altLang="en-US" dirty="0"/>
              <a:t>长连接</a:t>
            </a:r>
            <a:endParaRPr lang="en-US" altLang="zh-CN" dirty="0"/>
          </a:p>
          <a:p>
            <a:r>
              <a:rPr lang="zh-CN" altLang="en-US" dirty="0"/>
              <a:t>短连接</a:t>
            </a:r>
            <a:endParaRPr lang="en-US" altLang="zh-CN" dirty="0"/>
          </a:p>
          <a:p>
            <a:r>
              <a:rPr lang="zh-CN" altLang="en-US" dirty="0"/>
              <a:t>一台机器的最大并发数</a:t>
            </a:r>
            <a:r>
              <a:rPr lang="en-US" altLang="zh-CN" dirty="0"/>
              <a:t>?</a:t>
            </a:r>
          </a:p>
          <a:p>
            <a:r>
              <a:rPr lang="en-US" altLang="zh-CN" dirty="0"/>
              <a:t>NIO\BIO\AIO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C628DE2-95A0-4D49-841B-6E0C146B6042}"/>
              </a:ext>
            </a:extLst>
          </p:cNvPr>
          <p:cNvSpPr txBox="1">
            <a:spLocks/>
          </p:cNvSpPr>
          <p:nvPr/>
        </p:nvSpPr>
        <p:spPr>
          <a:xfrm>
            <a:off x="0" y="5644"/>
            <a:ext cx="4312356" cy="423334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网络</a:t>
            </a:r>
            <a:r>
              <a:rPr lang="en-US" altLang="zh-CN" dirty="0"/>
              <a:t>——TCP</a:t>
            </a:r>
            <a:r>
              <a:rPr lang="zh-CN" altLang="en-US" dirty="0"/>
              <a:t>连接</a:t>
            </a:r>
          </a:p>
        </p:txBody>
      </p:sp>
    </p:spTree>
    <p:extLst>
      <p:ext uri="{BB962C8B-B14F-4D97-AF65-F5344CB8AC3E}">
        <p14:creationId xmlns:p14="http://schemas.microsoft.com/office/powerpoint/2010/main" val="1241824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1AC13D-BFDE-4AC2-B729-53C900476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DEB38B-F0BD-4368-8535-17A53ECD541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9EDF0855-832A-4200-B077-6BB390B30D80}"/>
              </a:ext>
            </a:extLst>
          </p:cNvPr>
          <p:cNvSpPr txBox="1">
            <a:spLocks/>
          </p:cNvSpPr>
          <p:nvPr/>
        </p:nvSpPr>
        <p:spPr>
          <a:xfrm>
            <a:off x="0" y="5644"/>
            <a:ext cx="4312356" cy="423334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网络</a:t>
            </a:r>
            <a:r>
              <a:rPr lang="en-US" altLang="zh-CN" dirty="0"/>
              <a:t>——TCP</a:t>
            </a:r>
            <a:r>
              <a:rPr lang="zh-CN" altLang="en-US" dirty="0"/>
              <a:t>连接与释放</a:t>
            </a:r>
          </a:p>
        </p:txBody>
      </p:sp>
    </p:spTree>
    <p:extLst>
      <p:ext uri="{BB962C8B-B14F-4D97-AF65-F5344CB8AC3E}">
        <p14:creationId xmlns:p14="http://schemas.microsoft.com/office/powerpoint/2010/main" val="1664028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93" name="图片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a16="http://schemas.microsoft.com/office/drawing/2014/main" xmlns:dgm="http://schemas.openxmlformats.org/drawingml/2006/diagram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组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矩形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任意多边形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任意多边形(F)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任意多边形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任意多边形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任意多边形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任意多边形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任意多边形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任意多边形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任意多边形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任意多边形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线条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任意多边形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任意多边形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任意多边形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任意多边形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矩形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任意多边形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任意多边形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任意多边形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任意多边形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任意多边形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任意多边形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任意多边形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任意多边形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任意多边形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任意多边形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254035"/>
            <a:ext cx="2926190" cy="4002222"/>
          </a:xfrm>
        </p:spPr>
        <p:txBody>
          <a:bodyPr rtlCol="0">
            <a:normAutofit/>
          </a:bodyPr>
          <a:lstStyle/>
          <a:p>
            <a:pPr algn="r" rtl="0"/>
            <a:r>
              <a:rPr lang="zh-CN" altLang="en-US" sz="3300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分配</a:t>
            </a:r>
          </a:p>
        </p:txBody>
      </p:sp>
      <p:sp useBgFill="1">
        <p:nvSpPr>
          <p:cNvPr id="124" name="对角圆角矩形 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26" name="组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任意多边形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任意多边形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任意多边形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任意多边形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任意多边形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任意多边形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任意多边形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任意多边形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任意多边形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矩形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graphicFrame>
        <p:nvGraphicFramePr>
          <p:cNvPr id="13" name="内容占位符 5" descr="图形">
            <a:extLst>
              <a:ext uri="{FF2B5EF4-FFF2-40B4-BE49-F238E27FC236}">
                <a16:creationId xmlns:a16="http://schemas.microsoft.com/office/drawing/2014/main" id="{B33E6934-D239-4A28-AC33-F8851CE5D9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8061611"/>
              </p:ext>
            </p:extLst>
          </p:nvPr>
        </p:nvGraphicFramePr>
        <p:xfrm>
          <a:off x="4296698" y="1083956"/>
          <a:ext cx="6545928" cy="4329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9566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流程</a:t>
            </a:r>
          </a:p>
        </p:txBody>
      </p:sp>
      <p:graphicFrame>
        <p:nvGraphicFramePr>
          <p:cNvPr id="6" name="内容占位符 5" descr="SmartArt">
            <a:extLst>
              <a:ext uri="{FF2B5EF4-FFF2-40B4-BE49-F238E27FC236}">
                <a16:creationId xmlns:a16="http://schemas.microsoft.com/office/drawing/2014/main" id="{E693AFA8-6DE5-4AFA-9068-5150F8136E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7142245"/>
              </p:ext>
            </p:extLst>
          </p:nvPr>
        </p:nvGraphicFramePr>
        <p:xfrm>
          <a:off x="1141413" y="1692612"/>
          <a:ext cx="9906000" cy="4941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84789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/>
          <a:lstStyle/>
          <a:p>
            <a:pPr algn="ctr"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</a:t>
            </a:r>
            <a:r>
              <a:rPr lang="zh-CN" altLang="en-US" dirty="0"/>
              <a:t>谢谢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" name="图片占位符 5" descr="电路">
            <a:extLst>
              <a:ext uri="{FF2B5EF4-FFF2-40B4-BE49-F238E27FC236}">
                <a16:creationId xmlns:a16="http://schemas.microsoft.com/office/drawing/2014/main" id="{103D88BF-51AE-46F2-8081-A3C5064327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41411" y="783406"/>
            <a:ext cx="9912354" cy="3299778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5124019"/>
            <a:ext cx="9910859" cy="1325941"/>
          </a:xfrm>
        </p:spPr>
        <p:txBody>
          <a:bodyPr rtlCol="0">
            <a:normAutofit/>
          </a:bodyPr>
          <a:lstStyle/>
          <a:p>
            <a:pPr algn="ctr" rtl="0"/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blusewen@futunn.com</a:t>
            </a:r>
            <a:endParaRPr lang="zh-CN" altLang="en-US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组 204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06" name="矩形 205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207" name="图片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性能指标</a:t>
            </a:r>
          </a:p>
        </p:txBody>
      </p:sp>
      <p:pic>
        <p:nvPicPr>
          <p:cNvPr id="10" name="内容占位符 6" descr="电路板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10584" r="10584"/>
          <a:stretch/>
        </p:blipFill>
        <p:spPr>
          <a:xfrm flipH="1">
            <a:off x="-5597" y="-9525"/>
            <a:ext cx="7558541" cy="6848475"/>
          </a:xfrm>
          <a:prstGeom prst="rect">
            <a:avLst/>
          </a:prstGeom>
        </p:spPr>
      </p:pic>
      <p:grpSp>
        <p:nvGrpSpPr>
          <p:cNvPr id="209" name="组 208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10" name="矩形 209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1" name="任意多边形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任意多边形(F)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矩形 212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4" name="任意多边形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任意多边形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任意多边形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任意多边形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任意多边形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任意多边形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任意多边形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任意多边形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任意多边形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任意多边形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任意多边形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任意多边形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任意多边形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任意多边形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任意多边形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任意多边形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任意多边形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任意多边形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任意多边形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任意多边形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任意多边形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任意多边形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任意多边形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任意多边形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矩形 237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9" name="任意多边形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任意多边形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任意多边形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任意多边形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任意多边形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任意多边形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任意多边形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任意多边形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任意多边形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任意多边形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任意多边形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矩形 249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1" name="任意多边形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任意多边形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任意多边形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任意多边形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任意多边形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任意多边形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任意多边形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任意多边形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任意多边形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任意多边形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任意多边形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任意多边形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任意多边形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内容占位符 2" descr="Smart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7302848"/>
              </p:ext>
            </p:extLst>
          </p:nvPr>
        </p:nvGraphicFramePr>
        <p:xfrm>
          <a:off x="7962518" y="2249487"/>
          <a:ext cx="3724657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FC689DB-8FA3-4A0A-A5EF-58CF26A8C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933"/>
            <a:ext cx="3856037" cy="479778"/>
          </a:xfrm>
          <a:solidFill>
            <a:schemeClr val="bg1">
              <a:lumMod val="50000"/>
              <a:lumOff val="50000"/>
            </a:schemeClr>
          </a:solidFill>
        </p:spPr>
        <p:txBody>
          <a:bodyPr>
            <a:normAutofit fontScale="90000"/>
          </a:bodyPr>
          <a:lstStyle/>
          <a:p>
            <a:r>
              <a:rPr lang="zh-CN" altLang="en-US" dirty="0"/>
              <a:t>处理器</a:t>
            </a:r>
            <a:r>
              <a:rPr lang="en-US" altLang="zh-CN" dirty="0"/>
              <a:t>——</a:t>
            </a:r>
            <a:r>
              <a:rPr lang="zh-CN" altLang="en-US" dirty="0"/>
              <a:t>指标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DC44F27-1DAB-4D06-80AF-3ECD9E4AF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45105" y="1421076"/>
            <a:ext cx="3856037" cy="3541714"/>
          </a:xfrm>
          <a:noFill/>
        </p:spPr>
        <p:txBody>
          <a:bodyPr/>
          <a:lstStyle/>
          <a:p>
            <a:r>
              <a:rPr lang="zh-CN" altLang="en-US" dirty="0"/>
              <a:t>重要指标</a:t>
            </a:r>
            <a:endParaRPr lang="en-US" altLang="zh-CN" dirty="0"/>
          </a:p>
          <a:p>
            <a:r>
              <a:rPr lang="en-US" altLang="zh-CN" dirty="0"/>
              <a:t>    CPU</a:t>
            </a:r>
            <a:r>
              <a:rPr lang="zh-CN" altLang="en-US" dirty="0"/>
              <a:t>利用率</a:t>
            </a:r>
            <a:endParaRPr lang="en-US" altLang="zh-CN" dirty="0"/>
          </a:p>
          <a:p>
            <a:r>
              <a:rPr lang="en-US" altLang="zh-CN" dirty="0"/>
              <a:t>    </a:t>
            </a:r>
            <a:r>
              <a:rPr lang="zh-CN" altLang="en-US" dirty="0"/>
              <a:t>内存利用率</a:t>
            </a:r>
            <a:endParaRPr lang="en-US" altLang="zh-CN" dirty="0"/>
          </a:p>
          <a:p>
            <a:r>
              <a:rPr lang="en-US" altLang="zh-CN" dirty="0"/>
              <a:t>    CPU</a:t>
            </a:r>
            <a:r>
              <a:rPr lang="zh-CN" altLang="en-US" dirty="0"/>
              <a:t>负载</a:t>
            </a:r>
            <a:endParaRPr lang="en-US" altLang="zh-CN" dirty="0"/>
          </a:p>
          <a:p>
            <a:r>
              <a:rPr lang="en-US" altLang="zh-CN" dirty="0"/>
              <a:t>    </a:t>
            </a:r>
            <a:r>
              <a:rPr lang="zh-CN" altLang="en-US" dirty="0"/>
              <a:t>磁盘使用量</a:t>
            </a:r>
            <a:endParaRPr lang="en-US" altLang="zh-CN" dirty="0"/>
          </a:p>
          <a:p>
            <a:r>
              <a:rPr lang="en-US" altLang="zh-CN" dirty="0"/>
              <a:t>    </a:t>
            </a:r>
            <a:r>
              <a:rPr lang="zh-CN" altLang="en-US" dirty="0"/>
              <a:t>磁盘吞吐</a:t>
            </a:r>
            <a:r>
              <a:rPr lang="en-US" altLang="zh-CN" dirty="0"/>
              <a:t>/IOPS</a:t>
            </a:r>
          </a:p>
        </p:txBody>
      </p:sp>
    </p:spTree>
    <p:extLst>
      <p:ext uri="{BB962C8B-B14F-4D97-AF65-F5344CB8AC3E}">
        <p14:creationId xmlns:p14="http://schemas.microsoft.com/office/powerpoint/2010/main" val="3364802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9874DA-0123-424F-BC85-775133C16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78489" cy="474133"/>
          </a:xfrm>
          <a:solidFill>
            <a:schemeClr val="tx1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zh-CN" altLang="en-US" dirty="0"/>
              <a:t>处理器</a:t>
            </a:r>
            <a:r>
              <a:rPr lang="en-US" altLang="zh-CN" dirty="0"/>
              <a:t>——</a:t>
            </a:r>
            <a:r>
              <a:rPr lang="en-US" altLang="zh-CN" dirty="0" err="1"/>
              <a:t>cpu</a:t>
            </a:r>
            <a:r>
              <a:rPr lang="zh-CN" altLang="en-US" dirty="0"/>
              <a:t>利用率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93B71D3-5A8E-435F-A6BB-BC5CF6B1C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4082" y="699911"/>
            <a:ext cx="5891213" cy="2010985"/>
          </a:xfrm>
          <a:prstGeom prst="rect">
            <a:avLst/>
          </a:prstGeo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3559D21-759E-4668-8988-34C79A8689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699911"/>
            <a:ext cx="3856037" cy="5091289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进程是资源分配的基本单位，线程是</a:t>
            </a:r>
            <a:r>
              <a:rPr lang="en-US" altLang="zh-CN" dirty="0"/>
              <a:t>CPU</a:t>
            </a:r>
            <a:r>
              <a:rPr lang="zh-CN" altLang="en-US" dirty="0"/>
              <a:t>调度的基本单位</a:t>
            </a:r>
            <a:endParaRPr lang="en-US" altLang="zh-CN" dirty="0"/>
          </a:p>
          <a:p>
            <a:r>
              <a:rPr lang="zh-CN" altLang="en-US" dirty="0"/>
              <a:t>常用命令：</a:t>
            </a:r>
            <a:endParaRPr lang="en-US" altLang="zh-CN" dirty="0"/>
          </a:p>
          <a:p>
            <a:r>
              <a:rPr lang="en-US" altLang="zh-CN" dirty="0"/>
              <a:t>top</a:t>
            </a:r>
            <a:r>
              <a:rPr lang="zh-CN" altLang="en-US" dirty="0"/>
              <a:t>，</a:t>
            </a:r>
            <a:r>
              <a:rPr lang="en-US" altLang="zh-CN" dirty="0" err="1"/>
              <a:t>sar</a:t>
            </a:r>
            <a:r>
              <a:rPr lang="en-US" altLang="zh-CN" dirty="0"/>
              <a:t>, perf</a:t>
            </a:r>
          </a:p>
          <a:p>
            <a:r>
              <a:rPr lang="en-US" altLang="zh-CN" dirty="0"/>
              <a:t>us</a:t>
            </a:r>
            <a:r>
              <a:rPr lang="zh-CN" altLang="en-US" dirty="0"/>
              <a:t>：用户空间占用</a:t>
            </a:r>
            <a:r>
              <a:rPr lang="en-US" altLang="zh-CN" dirty="0"/>
              <a:t>CPU</a:t>
            </a:r>
            <a:r>
              <a:rPr lang="zh-CN" altLang="en-US" dirty="0"/>
              <a:t>百分比</a:t>
            </a:r>
          </a:p>
          <a:p>
            <a:r>
              <a:rPr lang="en-US" altLang="zh-CN" dirty="0" err="1"/>
              <a:t>sy</a:t>
            </a:r>
            <a:r>
              <a:rPr lang="zh-CN" altLang="en-US" dirty="0"/>
              <a:t>：系统内核空间占用</a:t>
            </a:r>
            <a:r>
              <a:rPr lang="en-US" altLang="zh-CN" dirty="0"/>
              <a:t>CPU</a:t>
            </a:r>
            <a:r>
              <a:rPr lang="zh-CN" altLang="en-US" dirty="0"/>
              <a:t>百分比</a:t>
            </a:r>
          </a:p>
          <a:p>
            <a:r>
              <a:rPr lang="en-US" altLang="zh-CN" dirty="0" err="1"/>
              <a:t>ni</a:t>
            </a:r>
            <a:r>
              <a:rPr lang="zh-CN" altLang="en-US" dirty="0"/>
              <a:t>：用户进程空间内改变过优先级的进程占用</a:t>
            </a:r>
            <a:r>
              <a:rPr lang="en-US" altLang="zh-CN" dirty="0"/>
              <a:t>CPU</a:t>
            </a:r>
            <a:r>
              <a:rPr lang="zh-CN" altLang="en-US" dirty="0"/>
              <a:t>百分比</a:t>
            </a:r>
            <a:endParaRPr lang="en-US" altLang="zh-CN" dirty="0"/>
          </a:p>
          <a:p>
            <a:r>
              <a:rPr lang="en-US" altLang="zh-CN" dirty="0"/>
              <a:t>id</a:t>
            </a:r>
            <a:r>
              <a:rPr lang="zh-CN" altLang="en-US" dirty="0"/>
              <a:t>：空闲</a:t>
            </a:r>
            <a:r>
              <a:rPr lang="en-US" altLang="zh-CN" dirty="0"/>
              <a:t>CPU</a:t>
            </a:r>
            <a:r>
              <a:rPr lang="zh-CN" altLang="en-US" dirty="0"/>
              <a:t>百分比。</a:t>
            </a:r>
          </a:p>
          <a:p>
            <a:r>
              <a:rPr lang="en-US" altLang="zh-CN" dirty="0" err="1"/>
              <a:t>wa</a:t>
            </a:r>
            <a:r>
              <a:rPr lang="zh-CN" altLang="en-US" dirty="0"/>
              <a:t>：等待输入输出的</a:t>
            </a:r>
            <a:r>
              <a:rPr lang="en-US" altLang="zh-CN" dirty="0"/>
              <a:t>CPU</a:t>
            </a:r>
            <a:r>
              <a:rPr lang="zh-CN" altLang="en-US" dirty="0"/>
              <a:t>时间百分比</a:t>
            </a:r>
          </a:p>
          <a:p>
            <a:r>
              <a:rPr lang="en-US" altLang="zh-CN" dirty="0"/>
              <a:t>hi</a:t>
            </a:r>
            <a:r>
              <a:rPr lang="zh-CN" altLang="en-US" dirty="0"/>
              <a:t>：硬中断的时间百分比</a:t>
            </a:r>
          </a:p>
          <a:p>
            <a:r>
              <a:rPr lang="en-US" altLang="zh-CN" dirty="0" err="1"/>
              <a:t>si</a:t>
            </a:r>
            <a:r>
              <a:rPr lang="zh-CN" altLang="en-US" dirty="0"/>
              <a:t>：软中断的时间百分比</a:t>
            </a:r>
          </a:p>
          <a:p>
            <a:r>
              <a:rPr lang="en-US" altLang="zh-CN" dirty="0" err="1"/>
              <a:t>st</a:t>
            </a:r>
            <a:r>
              <a:rPr lang="zh-CN" altLang="en-US" dirty="0"/>
              <a:t>：运行虚拟机所消耗的真实</a:t>
            </a:r>
            <a:r>
              <a:rPr lang="en-US" altLang="zh-CN" dirty="0"/>
              <a:t>CPU</a:t>
            </a:r>
            <a:r>
              <a:rPr lang="zh-CN" altLang="en-US" dirty="0"/>
              <a:t>时间百分比，如果没有虚拟机运行该值为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013961D-0D13-4947-8B75-C76F0EDD8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783" y="2924238"/>
            <a:ext cx="5923809" cy="5047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6B40342-38CD-4DB8-9740-00DF7B585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082" y="3642342"/>
            <a:ext cx="5390476" cy="2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08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A10F2A-0483-4BDB-B3DC-33F87CF3C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44"/>
            <a:ext cx="4312356" cy="423334"/>
          </a:xfrm>
          <a:solidFill>
            <a:schemeClr val="tx1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zh-CN" altLang="en-US" dirty="0"/>
              <a:t>处理器</a:t>
            </a:r>
            <a:r>
              <a:rPr lang="en-US" altLang="zh-CN" dirty="0"/>
              <a:t>——CPU</a:t>
            </a:r>
            <a:r>
              <a:rPr lang="zh-CN" altLang="en-US" dirty="0"/>
              <a:t>利用率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78FA84-C23A-4899-B2CD-A12CA36DBD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8159" y="640819"/>
            <a:ext cx="3856037" cy="3541714"/>
          </a:xfrm>
        </p:spPr>
        <p:txBody>
          <a:bodyPr/>
          <a:lstStyle/>
          <a:p>
            <a:r>
              <a:rPr lang="en-US" altLang="zh-CN" dirty="0"/>
              <a:t>CPU</a:t>
            </a:r>
            <a:r>
              <a:rPr lang="zh-CN" altLang="en-US" dirty="0"/>
              <a:t>利用率过高的可能性原因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应用程序存在死循环等大量占用</a:t>
            </a:r>
            <a:r>
              <a:rPr lang="en-US" altLang="zh-CN" dirty="0" err="1"/>
              <a:t>cpu</a:t>
            </a:r>
            <a:r>
              <a:rPr lang="zh-CN" altLang="en-US" dirty="0"/>
              <a:t>的错误代码</a:t>
            </a:r>
            <a:endParaRPr lang="en-US" altLang="zh-CN" dirty="0"/>
          </a:p>
          <a:p>
            <a:r>
              <a:rPr lang="zh-CN" altLang="en-US" dirty="0"/>
              <a:t>应用程序频繁创建和销毁线程，有大量的上下文切换。</a:t>
            </a:r>
            <a:endParaRPr lang="en-US" altLang="zh-CN" dirty="0"/>
          </a:p>
          <a:p>
            <a:r>
              <a:rPr lang="zh-CN" altLang="en-US" dirty="0"/>
              <a:t>大量的</a:t>
            </a:r>
            <a:r>
              <a:rPr lang="en-US" altLang="zh-CN" dirty="0"/>
              <a:t>IO</a:t>
            </a:r>
            <a:r>
              <a:rPr lang="zh-CN" altLang="en-US" dirty="0"/>
              <a:t>操作</a:t>
            </a:r>
            <a:endParaRPr lang="en-US" altLang="zh-CN" dirty="0"/>
          </a:p>
          <a:p>
            <a:r>
              <a:rPr lang="zh-CN" altLang="en-US" dirty="0"/>
              <a:t>大量的连接请求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8272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1">
            <a:extLst>
              <a:ext uri="{FF2B5EF4-FFF2-40B4-BE49-F238E27FC236}">
                <a16:creationId xmlns:a16="http://schemas.microsoft.com/office/drawing/2014/main" id="{91A09FDC-0540-45DF-9ADD-A928F882D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2512" y="1650128"/>
            <a:ext cx="6507479" cy="1081784"/>
          </a:xfrm>
          <a:prstGeom prst="rect">
            <a:avLst/>
          </a:prstGeo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743FBE3-A3C9-4099-8500-256380533D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9333" y="711200"/>
            <a:ext cx="6694311" cy="5994400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/>
              <a:t>主存储器</a:t>
            </a:r>
            <a:r>
              <a:rPr lang="en-US" altLang="zh-CN" dirty="0"/>
              <a:t>(</a:t>
            </a:r>
            <a:r>
              <a:rPr lang="zh-CN" altLang="en-US" dirty="0"/>
              <a:t>简称内存或主存</a:t>
            </a:r>
            <a:r>
              <a:rPr lang="en-US" altLang="zh-CN" dirty="0"/>
              <a:t>)</a:t>
            </a:r>
            <a:r>
              <a:rPr lang="zh-CN" altLang="en-US" dirty="0"/>
              <a:t>是计算机系统中一个主要部件，用于保存进程运行时的程序和数据，也称可执行存储。</a:t>
            </a:r>
            <a:endParaRPr lang="en-US" altLang="zh-CN" dirty="0"/>
          </a:p>
          <a:p>
            <a:r>
              <a:rPr lang="zh-CN" altLang="en-US" dirty="0"/>
              <a:t>常用命令：</a:t>
            </a:r>
            <a:endParaRPr lang="en-US" altLang="zh-CN" dirty="0"/>
          </a:p>
          <a:p>
            <a:r>
              <a:rPr lang="en-US" altLang="zh-CN" dirty="0"/>
              <a:t>top, </a:t>
            </a:r>
            <a:r>
              <a:rPr lang="en-US" altLang="zh-CN" dirty="0" err="1"/>
              <a:t>ps</a:t>
            </a:r>
            <a:r>
              <a:rPr lang="en-US" altLang="zh-CN" dirty="0"/>
              <a:t> -aux –sort –</a:t>
            </a:r>
            <a:r>
              <a:rPr lang="en-US" altLang="zh-CN" dirty="0" err="1"/>
              <a:t>rss</a:t>
            </a:r>
            <a:endParaRPr lang="en-US" altLang="zh-CN" dirty="0"/>
          </a:p>
          <a:p>
            <a:r>
              <a:rPr lang="en-US" altLang="zh-CN" dirty="0"/>
              <a:t>USER</a:t>
            </a:r>
            <a:r>
              <a:rPr lang="zh-CN" altLang="en-US" dirty="0"/>
              <a:t>：该 </a:t>
            </a:r>
            <a:r>
              <a:rPr lang="en-US" altLang="zh-CN" dirty="0"/>
              <a:t>process </a:t>
            </a:r>
            <a:r>
              <a:rPr lang="zh-CN" altLang="en-US" dirty="0"/>
              <a:t>属于哪个用户</a:t>
            </a:r>
            <a:endParaRPr lang="en-US" altLang="zh-CN" dirty="0"/>
          </a:p>
          <a:p>
            <a:r>
              <a:rPr lang="en-US" altLang="zh-CN" dirty="0"/>
              <a:t>PID </a:t>
            </a:r>
            <a:r>
              <a:rPr lang="zh-CN" altLang="en-US" dirty="0"/>
              <a:t>：进程</a:t>
            </a:r>
            <a:r>
              <a:rPr lang="en-US" altLang="zh-CN" dirty="0"/>
              <a:t>ID</a:t>
            </a:r>
          </a:p>
          <a:p>
            <a:r>
              <a:rPr lang="en-US" altLang="zh-CN" dirty="0"/>
              <a:t>%CPU</a:t>
            </a:r>
            <a:r>
              <a:rPr lang="zh-CN" altLang="en-US" dirty="0"/>
              <a:t>：该 </a:t>
            </a:r>
            <a:r>
              <a:rPr lang="en-US" altLang="zh-CN" dirty="0"/>
              <a:t>process </a:t>
            </a:r>
            <a:r>
              <a:rPr lang="zh-CN" altLang="en-US" dirty="0"/>
              <a:t>使用的 </a:t>
            </a:r>
            <a:r>
              <a:rPr lang="en-US" altLang="zh-CN" dirty="0"/>
              <a:t>CPU </a:t>
            </a:r>
            <a:r>
              <a:rPr lang="zh-CN" altLang="en-US" dirty="0"/>
              <a:t>资源百分比</a:t>
            </a:r>
            <a:endParaRPr lang="en-US" altLang="zh-CN" dirty="0"/>
          </a:p>
          <a:p>
            <a:r>
              <a:rPr lang="en-US" altLang="zh-CN" dirty="0"/>
              <a:t>%MEM</a:t>
            </a:r>
            <a:r>
              <a:rPr lang="zh-CN" altLang="en-US" dirty="0"/>
              <a:t>：该 </a:t>
            </a:r>
            <a:r>
              <a:rPr lang="en-US" altLang="zh-CN" dirty="0"/>
              <a:t>process </a:t>
            </a:r>
            <a:r>
              <a:rPr lang="zh-CN" altLang="en-US" dirty="0"/>
              <a:t>所占用的物理内存百分比</a:t>
            </a:r>
            <a:endParaRPr lang="en-US" altLang="zh-CN" dirty="0"/>
          </a:p>
          <a:p>
            <a:r>
              <a:rPr lang="en-US" altLang="zh-CN" dirty="0"/>
              <a:t>VSZ </a:t>
            </a:r>
            <a:r>
              <a:rPr lang="zh-CN" altLang="en-US" dirty="0"/>
              <a:t>：该 </a:t>
            </a:r>
            <a:r>
              <a:rPr lang="en-US" altLang="zh-CN" dirty="0"/>
              <a:t>process </a:t>
            </a:r>
            <a:r>
              <a:rPr lang="zh-CN" altLang="en-US" dirty="0"/>
              <a:t>使用的虚拟内存量 </a:t>
            </a:r>
            <a:r>
              <a:rPr lang="en-US" altLang="zh-CN" dirty="0"/>
              <a:t>(Kbytes)</a:t>
            </a:r>
          </a:p>
          <a:p>
            <a:r>
              <a:rPr lang="en-US" altLang="zh-CN" dirty="0"/>
              <a:t>RSS </a:t>
            </a:r>
            <a:r>
              <a:rPr lang="zh-CN" altLang="en-US" dirty="0"/>
              <a:t>：该 </a:t>
            </a:r>
            <a:r>
              <a:rPr lang="en-US" altLang="zh-CN" dirty="0"/>
              <a:t>process </a:t>
            </a:r>
            <a:r>
              <a:rPr lang="zh-CN" altLang="en-US" dirty="0"/>
              <a:t>占用的固定的内存量 </a:t>
            </a:r>
            <a:r>
              <a:rPr lang="en-US" altLang="zh-CN" dirty="0"/>
              <a:t>(Kbytes)</a:t>
            </a:r>
          </a:p>
          <a:p>
            <a:r>
              <a:rPr lang="en-US" altLang="zh-CN" dirty="0"/>
              <a:t>TTY </a:t>
            </a:r>
            <a:r>
              <a:rPr lang="zh-CN" altLang="en-US" dirty="0"/>
              <a:t>：该 </a:t>
            </a:r>
            <a:r>
              <a:rPr lang="en-US" altLang="zh-CN" dirty="0"/>
              <a:t>process </a:t>
            </a:r>
            <a:r>
              <a:rPr lang="zh-CN" altLang="en-US" dirty="0"/>
              <a:t>是在那个终端机上面运作，若与终端机无关，则显示 </a:t>
            </a:r>
            <a:r>
              <a:rPr lang="en-US" altLang="zh-CN" dirty="0"/>
              <a:t>?</a:t>
            </a:r>
            <a:r>
              <a:rPr lang="zh-CN" altLang="en-US" dirty="0"/>
              <a:t>，另外， </a:t>
            </a:r>
            <a:r>
              <a:rPr lang="en-US" altLang="zh-CN" dirty="0"/>
              <a:t>tty1-tty6 </a:t>
            </a:r>
            <a:r>
              <a:rPr lang="zh-CN" altLang="en-US" dirty="0"/>
              <a:t>是本机上面的登入者程序，若为 </a:t>
            </a:r>
            <a:r>
              <a:rPr lang="en-US" altLang="zh-CN" dirty="0"/>
              <a:t>pts/0 </a:t>
            </a:r>
            <a:r>
              <a:rPr lang="zh-CN" altLang="en-US" dirty="0"/>
              <a:t>等等的，则表示为由网络连接进主机的程序。</a:t>
            </a:r>
            <a:endParaRPr lang="en-US" altLang="zh-CN" dirty="0"/>
          </a:p>
          <a:p>
            <a:r>
              <a:rPr lang="en-US" altLang="zh-CN" dirty="0"/>
              <a:t>STAT</a:t>
            </a:r>
            <a:r>
              <a:rPr lang="zh-CN" altLang="en-US" dirty="0"/>
              <a:t>：该程序目前的状态，主要的状态有</a:t>
            </a:r>
            <a:endParaRPr lang="en-US" altLang="zh-CN" dirty="0"/>
          </a:p>
          <a:p>
            <a:r>
              <a:rPr lang="en-US" altLang="zh-CN" dirty="0"/>
              <a:t>    R </a:t>
            </a:r>
            <a:r>
              <a:rPr lang="zh-CN" altLang="en-US" dirty="0"/>
              <a:t>：该程序目前正在运作，或者是可被运作</a:t>
            </a:r>
            <a:endParaRPr lang="en-US" altLang="zh-CN" dirty="0"/>
          </a:p>
          <a:p>
            <a:r>
              <a:rPr lang="en-US" altLang="zh-CN" dirty="0"/>
              <a:t>    S </a:t>
            </a:r>
            <a:r>
              <a:rPr lang="zh-CN" altLang="en-US" dirty="0"/>
              <a:t>：该程序目前正在睡眠当中 </a:t>
            </a:r>
            <a:r>
              <a:rPr lang="en-US" altLang="zh-CN" dirty="0"/>
              <a:t>(</a:t>
            </a:r>
            <a:r>
              <a:rPr lang="zh-CN" altLang="en-US" dirty="0"/>
              <a:t>可说是 </a:t>
            </a:r>
            <a:r>
              <a:rPr lang="en-US" altLang="zh-CN" dirty="0"/>
              <a:t>idle </a:t>
            </a:r>
            <a:r>
              <a:rPr lang="zh-CN" altLang="en-US" dirty="0"/>
              <a:t>状态</a:t>
            </a:r>
            <a:r>
              <a:rPr lang="en-US" altLang="zh-CN" dirty="0"/>
              <a:t>)</a:t>
            </a:r>
            <a:r>
              <a:rPr lang="zh-CN" altLang="en-US" dirty="0"/>
              <a:t>， 但可被某些讯号 </a:t>
            </a:r>
            <a:r>
              <a:rPr lang="en-US" altLang="zh-CN" dirty="0"/>
              <a:t>(signal) </a:t>
            </a:r>
            <a:r>
              <a:rPr lang="zh-CN" altLang="en-US" dirty="0"/>
              <a:t>唤醒。</a:t>
            </a:r>
            <a:endParaRPr lang="en-US" altLang="zh-CN" dirty="0"/>
          </a:p>
          <a:p>
            <a:r>
              <a:rPr lang="en-US" altLang="zh-CN" dirty="0"/>
              <a:t>    T </a:t>
            </a:r>
            <a:r>
              <a:rPr lang="zh-CN" altLang="en-US" dirty="0"/>
              <a:t>：该程序目前正在侦测或者是停止了</a:t>
            </a:r>
            <a:endParaRPr lang="en-US" altLang="zh-CN" dirty="0"/>
          </a:p>
          <a:p>
            <a:r>
              <a:rPr lang="en-US" altLang="zh-CN" dirty="0"/>
              <a:t>    Z </a:t>
            </a:r>
            <a:r>
              <a:rPr lang="zh-CN" altLang="en-US" dirty="0"/>
              <a:t>：该程序应该已经终止，但是其父程序却无法正常的终止他，造成 </a:t>
            </a:r>
            <a:r>
              <a:rPr lang="en-US" altLang="zh-CN" dirty="0"/>
              <a:t>zombie (</a:t>
            </a:r>
            <a:r>
              <a:rPr lang="zh-CN" altLang="en-US" dirty="0"/>
              <a:t>疆尸</a:t>
            </a:r>
            <a:r>
              <a:rPr lang="en-US" altLang="zh-CN" dirty="0"/>
              <a:t>) </a:t>
            </a:r>
            <a:r>
              <a:rPr lang="zh-CN" altLang="en-US" dirty="0"/>
              <a:t>程序的状态</a:t>
            </a:r>
            <a:endParaRPr lang="en-US" altLang="zh-CN" dirty="0"/>
          </a:p>
          <a:p>
            <a:r>
              <a:rPr lang="en-US" altLang="zh-CN" dirty="0"/>
              <a:t>START</a:t>
            </a:r>
            <a:r>
              <a:rPr lang="zh-CN" altLang="en-US" dirty="0"/>
              <a:t>：该 </a:t>
            </a:r>
            <a:r>
              <a:rPr lang="en-US" altLang="zh-CN" dirty="0"/>
              <a:t>process </a:t>
            </a:r>
            <a:r>
              <a:rPr lang="zh-CN" altLang="en-US" dirty="0"/>
              <a:t>被触发启动的时间</a:t>
            </a:r>
            <a:endParaRPr lang="en-US" altLang="zh-CN" dirty="0"/>
          </a:p>
          <a:p>
            <a:r>
              <a:rPr lang="en-US" altLang="zh-CN" dirty="0"/>
              <a:t>TIME </a:t>
            </a:r>
            <a:r>
              <a:rPr lang="zh-CN" altLang="en-US" dirty="0"/>
              <a:t>：该 </a:t>
            </a:r>
            <a:r>
              <a:rPr lang="en-US" altLang="zh-CN" dirty="0"/>
              <a:t>process </a:t>
            </a:r>
            <a:r>
              <a:rPr lang="zh-CN" altLang="en-US" dirty="0"/>
              <a:t>实际使用 </a:t>
            </a:r>
            <a:r>
              <a:rPr lang="en-US" altLang="zh-CN" dirty="0"/>
              <a:t>CPU </a:t>
            </a:r>
            <a:r>
              <a:rPr lang="zh-CN" altLang="en-US" dirty="0"/>
              <a:t>运作的时间</a:t>
            </a:r>
            <a:endParaRPr lang="en-US" altLang="zh-CN" dirty="0"/>
          </a:p>
          <a:p>
            <a:r>
              <a:rPr lang="en-US" altLang="zh-CN" dirty="0"/>
              <a:t>COMMAND</a:t>
            </a:r>
            <a:r>
              <a:rPr lang="zh-CN" altLang="en-US" dirty="0"/>
              <a:t>：该程序的实际指令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CE8A873-D304-4A11-9C5F-3401D73AA127}"/>
              </a:ext>
            </a:extLst>
          </p:cNvPr>
          <p:cNvSpPr txBox="1">
            <a:spLocks/>
          </p:cNvSpPr>
          <p:nvPr/>
        </p:nvSpPr>
        <p:spPr>
          <a:xfrm>
            <a:off x="0" y="5644"/>
            <a:ext cx="4312356" cy="423334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处理器</a:t>
            </a:r>
            <a:r>
              <a:rPr lang="en-US" altLang="zh-CN" dirty="0"/>
              <a:t>——</a:t>
            </a:r>
            <a:r>
              <a:rPr lang="zh-CN" altLang="en-US" dirty="0"/>
              <a:t>内存利用率</a:t>
            </a:r>
          </a:p>
        </p:txBody>
      </p:sp>
    </p:spTree>
    <p:extLst>
      <p:ext uri="{BB962C8B-B14F-4D97-AF65-F5344CB8AC3E}">
        <p14:creationId xmlns:p14="http://schemas.microsoft.com/office/powerpoint/2010/main" val="2773234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C6B0B01-581E-4689-8669-D1F0F211D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592665"/>
            <a:ext cx="5125156" cy="5977468"/>
          </a:xfrm>
        </p:spPr>
        <p:txBody>
          <a:bodyPr>
            <a:normAutofit/>
          </a:bodyPr>
          <a:lstStyle/>
          <a:p>
            <a:r>
              <a:rPr lang="zh-CN" altLang="en-US" dirty="0"/>
              <a:t>平均负载（</a:t>
            </a:r>
            <a:r>
              <a:rPr lang="en-US" altLang="zh-CN" dirty="0"/>
              <a:t>load average</a:t>
            </a:r>
            <a:r>
              <a:rPr lang="zh-CN" altLang="en-US" dirty="0"/>
              <a:t>）是指某段时间内占用</a:t>
            </a:r>
            <a:r>
              <a:rPr lang="en-US" altLang="zh-CN" dirty="0" err="1"/>
              <a:t>cpu</a:t>
            </a:r>
            <a:r>
              <a:rPr lang="zh-CN" altLang="en-US" dirty="0"/>
              <a:t>时间的进程和等待</a:t>
            </a:r>
            <a:r>
              <a:rPr lang="en-US" altLang="zh-CN" dirty="0" err="1"/>
              <a:t>cpu</a:t>
            </a:r>
            <a:r>
              <a:rPr lang="zh-CN" altLang="en-US" dirty="0"/>
              <a:t>时间的进程数，这里等待</a:t>
            </a:r>
            <a:r>
              <a:rPr lang="en-US" altLang="zh-CN" dirty="0" err="1"/>
              <a:t>cpu</a:t>
            </a:r>
            <a:r>
              <a:rPr lang="zh-CN" altLang="en-US" dirty="0"/>
              <a:t>时间的进程是指等待被唤醒的进程，不包括处于</a:t>
            </a:r>
            <a:r>
              <a:rPr lang="en-US" altLang="zh-CN" dirty="0"/>
              <a:t>wait</a:t>
            </a:r>
            <a:r>
              <a:rPr lang="zh-CN" altLang="en-US" dirty="0"/>
              <a:t>状态进程</a:t>
            </a:r>
            <a:endParaRPr lang="en-US" altLang="zh-CN" dirty="0"/>
          </a:p>
          <a:p>
            <a:r>
              <a:rPr lang="en-US" altLang="zh-CN" dirty="0" err="1"/>
              <a:t>cpu</a:t>
            </a:r>
            <a:r>
              <a:rPr lang="zh-CN" altLang="en-US" dirty="0"/>
              <a:t>使用率低负载高，</a:t>
            </a:r>
            <a:r>
              <a:rPr lang="en-US" altLang="zh-CN" dirty="0"/>
              <a:t>load</a:t>
            </a:r>
            <a:r>
              <a:rPr lang="zh-CN" altLang="en-US" dirty="0"/>
              <a:t>很高的可能是</a:t>
            </a:r>
            <a:r>
              <a:rPr lang="en-US" altLang="zh-CN" dirty="0"/>
              <a:t>IO</a:t>
            </a:r>
          </a:p>
          <a:p>
            <a:r>
              <a:rPr lang="en-US" altLang="zh-CN" dirty="0"/>
              <a:t>“cat /proc/</a:t>
            </a:r>
            <a:r>
              <a:rPr lang="en-US" altLang="zh-CN" dirty="0" err="1"/>
              <a:t>cpuinfo</a:t>
            </a:r>
            <a:r>
              <a:rPr lang="en-US" altLang="zh-CN" dirty="0"/>
              <a:t>”</a:t>
            </a:r>
            <a:r>
              <a:rPr lang="zh-CN" altLang="en-US" dirty="0"/>
              <a:t> 查看</a:t>
            </a:r>
            <a:r>
              <a:rPr lang="en-US" altLang="zh-CN" dirty="0"/>
              <a:t>CPU</a:t>
            </a:r>
            <a:r>
              <a:rPr lang="zh-CN" altLang="en-US" dirty="0"/>
              <a:t>信息。</a:t>
            </a:r>
            <a:endParaRPr lang="en-US" altLang="zh-CN" dirty="0"/>
          </a:p>
          <a:p>
            <a:r>
              <a:rPr lang="en-US" altLang="zh-CN" dirty="0"/>
              <a:t>"grep -c 'model name' /proc/</a:t>
            </a:r>
            <a:r>
              <a:rPr lang="en-US" altLang="zh-CN" dirty="0" err="1"/>
              <a:t>cpuinfo</a:t>
            </a:r>
            <a:r>
              <a:rPr lang="en-US" altLang="zh-CN" dirty="0"/>
              <a:t>"</a:t>
            </a:r>
            <a:r>
              <a:rPr lang="zh-CN" altLang="en-US" dirty="0"/>
              <a:t>命令，直接返回</a:t>
            </a:r>
            <a:r>
              <a:rPr lang="en-US" altLang="zh-CN" dirty="0"/>
              <a:t>CPU</a:t>
            </a:r>
            <a:r>
              <a:rPr lang="zh-CN" altLang="en-US" dirty="0"/>
              <a:t>的总核心数</a:t>
            </a:r>
            <a:endParaRPr lang="en-US" altLang="zh-CN" dirty="0"/>
          </a:p>
          <a:p>
            <a:r>
              <a:rPr lang="en-US" altLang="zh-CN" dirty="0"/>
              <a:t>1.0</a:t>
            </a:r>
            <a:r>
              <a:rPr lang="zh-CN" altLang="en-US" dirty="0"/>
              <a:t>是系统负荷的理想值吗？</a:t>
            </a:r>
            <a:br>
              <a:rPr lang="zh-CN" altLang="en-US" dirty="0"/>
            </a:br>
            <a:r>
              <a:rPr lang="zh-CN" altLang="en-US" dirty="0"/>
              <a:t>不一定，系统管理员往往会留一点余地，当这个值达到</a:t>
            </a:r>
            <a:r>
              <a:rPr lang="en-US" altLang="zh-CN" dirty="0"/>
              <a:t>0.7</a:t>
            </a:r>
            <a:r>
              <a:rPr lang="zh-CN" altLang="en-US" dirty="0"/>
              <a:t>，就应当引起注意了。经验法则是这样的：</a:t>
            </a:r>
            <a:br>
              <a:rPr lang="zh-CN" altLang="en-US" dirty="0"/>
            </a:br>
            <a:r>
              <a:rPr lang="zh-CN" altLang="en-US" dirty="0"/>
              <a:t>当系统负荷持续大于</a:t>
            </a:r>
            <a:r>
              <a:rPr lang="en-US" altLang="zh-CN" dirty="0"/>
              <a:t>0.7</a:t>
            </a:r>
            <a:r>
              <a:rPr lang="zh-CN" altLang="en-US" dirty="0"/>
              <a:t>，你必须开始调查了，问题出在哪里，防止情况恶化。</a:t>
            </a:r>
            <a:br>
              <a:rPr lang="zh-CN" altLang="en-US" dirty="0"/>
            </a:br>
            <a:r>
              <a:rPr lang="zh-CN" altLang="en-US" dirty="0"/>
              <a:t>当系统负荷持续大于</a:t>
            </a:r>
            <a:r>
              <a:rPr lang="en-US" altLang="zh-CN" dirty="0"/>
              <a:t>1.0</a:t>
            </a:r>
            <a:r>
              <a:rPr lang="zh-CN" altLang="en-US" dirty="0"/>
              <a:t>，你必须动手寻找解决办法，把这个值降下来。</a:t>
            </a:r>
            <a:br>
              <a:rPr lang="zh-CN" altLang="en-US" dirty="0"/>
            </a:br>
            <a:r>
              <a:rPr lang="zh-CN" altLang="en-US" dirty="0"/>
              <a:t>当系统负荷达到</a:t>
            </a:r>
            <a:r>
              <a:rPr lang="en-US" altLang="zh-CN" dirty="0"/>
              <a:t>5.0</a:t>
            </a:r>
            <a:r>
              <a:rPr lang="zh-CN" altLang="en-US" dirty="0"/>
              <a:t>，就表明你的系统有很严重的问题，长时间没有响应，或者接近死机了。你不应该让系统达到这个值。</a:t>
            </a:r>
            <a:endParaRPr lang="en-US" altLang="zh-CN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94ED75C2-3CE8-4F03-921F-87B198486393}"/>
              </a:ext>
            </a:extLst>
          </p:cNvPr>
          <p:cNvSpPr txBox="1">
            <a:spLocks/>
          </p:cNvSpPr>
          <p:nvPr/>
        </p:nvSpPr>
        <p:spPr>
          <a:xfrm>
            <a:off x="0" y="5644"/>
            <a:ext cx="4312356" cy="423334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处理器</a:t>
            </a:r>
            <a:r>
              <a:rPr lang="en-US" altLang="zh-CN" dirty="0"/>
              <a:t>——CPU</a:t>
            </a:r>
            <a:r>
              <a:rPr lang="zh-CN" altLang="en-US" dirty="0"/>
              <a:t>平均负载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6C8C79D-A578-4846-8933-3B25E459E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6511" y="865376"/>
            <a:ext cx="5891213" cy="201098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424C072-EA9B-415C-9B77-60F608CAC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511" y="3060847"/>
            <a:ext cx="4485714" cy="2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714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88DD2396-6059-446D-9F10-882BCEC18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5140" y="2744050"/>
            <a:ext cx="3533333" cy="895238"/>
          </a:xfrm>
          <a:prstGeom prst="rect">
            <a:avLst/>
          </a:prstGeo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3B91529-2DA8-4D1B-9F2F-0B239D08D6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7067" y="609600"/>
            <a:ext cx="5418666" cy="5283200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常用命令：</a:t>
            </a:r>
            <a:endParaRPr lang="en-US" altLang="zh-CN" dirty="0"/>
          </a:p>
          <a:p>
            <a:r>
              <a:rPr lang="en-US" altLang="zh-CN" dirty="0"/>
              <a:t>df –h</a:t>
            </a:r>
          </a:p>
          <a:p>
            <a:pPr latinLnBrk="1"/>
            <a:r>
              <a:rPr lang="zh-CN" altLang="en-US" dirty="0"/>
              <a:t>显示内容参数说明：</a:t>
            </a:r>
          </a:p>
          <a:p>
            <a:pPr latinLnBrk="1"/>
            <a:r>
              <a:rPr lang="en-US" altLang="zh-CN" b="1" dirty="0"/>
              <a:t>Filesystem</a:t>
            </a:r>
            <a:r>
              <a:rPr lang="zh-CN" altLang="en-US" dirty="0"/>
              <a:t>：文件系统</a:t>
            </a:r>
          </a:p>
          <a:p>
            <a:pPr latinLnBrk="1"/>
            <a:r>
              <a:rPr lang="en-US" altLang="zh-CN" b="1" dirty="0"/>
              <a:t>Size</a:t>
            </a:r>
            <a:r>
              <a:rPr lang="zh-CN" altLang="en-US" dirty="0"/>
              <a:t>： 分区大小</a:t>
            </a:r>
          </a:p>
          <a:p>
            <a:pPr latinLnBrk="1"/>
            <a:r>
              <a:rPr lang="en-US" altLang="zh-CN" b="1" dirty="0"/>
              <a:t>Used</a:t>
            </a:r>
            <a:r>
              <a:rPr lang="zh-CN" altLang="en-US" dirty="0"/>
              <a:t>： 已使用容量</a:t>
            </a:r>
          </a:p>
          <a:p>
            <a:pPr latinLnBrk="1"/>
            <a:r>
              <a:rPr lang="en-US" altLang="zh-CN" b="1" dirty="0"/>
              <a:t>Avail</a:t>
            </a:r>
            <a:r>
              <a:rPr lang="zh-CN" altLang="en-US" dirty="0"/>
              <a:t>： 还可以使用的容量</a:t>
            </a:r>
          </a:p>
          <a:p>
            <a:pPr latinLnBrk="1"/>
            <a:r>
              <a:rPr lang="en-US" altLang="zh-CN" b="1" dirty="0"/>
              <a:t>Use%</a:t>
            </a:r>
            <a:r>
              <a:rPr lang="zh-CN" altLang="en-US" dirty="0"/>
              <a:t>： 已用百分比</a:t>
            </a:r>
          </a:p>
          <a:p>
            <a:pPr latinLnBrk="1"/>
            <a:r>
              <a:rPr lang="en-US" altLang="zh-CN" b="1" dirty="0"/>
              <a:t>Mounted on</a:t>
            </a:r>
            <a:r>
              <a:rPr lang="zh-CN" altLang="en-US" dirty="0"/>
              <a:t>： 挂载点　</a:t>
            </a:r>
            <a:endParaRPr lang="en-US" altLang="zh-CN" dirty="0"/>
          </a:p>
          <a:p>
            <a:pPr latinLnBrk="1"/>
            <a:r>
              <a:rPr lang="zh-CN" altLang="en-US" b="1" dirty="0"/>
              <a:t>相关命令：</a:t>
            </a:r>
            <a:endParaRPr lang="zh-CN" altLang="en-US" dirty="0"/>
          </a:p>
          <a:p>
            <a:pPr latinLnBrk="1"/>
            <a:r>
              <a:rPr lang="en-US" altLang="zh-CN" b="1" dirty="0"/>
              <a:t>df -hl</a:t>
            </a:r>
            <a:r>
              <a:rPr lang="zh-CN" altLang="en-US" dirty="0"/>
              <a:t>：查看磁盘剩余空间</a:t>
            </a:r>
          </a:p>
          <a:p>
            <a:pPr latinLnBrk="1"/>
            <a:r>
              <a:rPr lang="en-US" altLang="zh-CN" b="1" dirty="0"/>
              <a:t>df -h</a:t>
            </a:r>
            <a:r>
              <a:rPr lang="zh-CN" altLang="en-US" dirty="0"/>
              <a:t>：查看每个根路径的分区大小</a:t>
            </a:r>
          </a:p>
          <a:p>
            <a:pPr latinLnBrk="1"/>
            <a:r>
              <a:rPr lang="en-US" altLang="zh-CN" b="1" dirty="0"/>
              <a:t>du -</a:t>
            </a:r>
            <a:r>
              <a:rPr lang="en-US" altLang="zh-CN" b="1" dirty="0" err="1"/>
              <a:t>sh</a:t>
            </a:r>
            <a:r>
              <a:rPr lang="en-US" altLang="zh-CN" b="1" dirty="0"/>
              <a:t> [</a:t>
            </a:r>
            <a:r>
              <a:rPr lang="zh-CN" altLang="en-US" b="1" dirty="0"/>
              <a:t>目录名</a:t>
            </a:r>
            <a:r>
              <a:rPr lang="en-US" altLang="zh-CN" b="1" dirty="0"/>
              <a:t>]</a:t>
            </a:r>
            <a:r>
              <a:rPr lang="zh-CN" altLang="en-US" dirty="0"/>
              <a:t>：返回该目录的大小</a:t>
            </a:r>
          </a:p>
          <a:p>
            <a:pPr latinLnBrk="1"/>
            <a:r>
              <a:rPr lang="en-US" altLang="zh-CN" b="1" dirty="0"/>
              <a:t>du -</a:t>
            </a:r>
            <a:r>
              <a:rPr lang="en-US" altLang="zh-CN" b="1" dirty="0" err="1"/>
              <a:t>sm</a:t>
            </a:r>
            <a:r>
              <a:rPr lang="en-US" altLang="zh-CN" b="1" dirty="0"/>
              <a:t> [</a:t>
            </a:r>
            <a:r>
              <a:rPr lang="zh-CN" altLang="en-US" b="1" dirty="0"/>
              <a:t>文件夹</a:t>
            </a:r>
            <a:r>
              <a:rPr lang="en-US" altLang="zh-CN" b="1" dirty="0"/>
              <a:t>]</a:t>
            </a:r>
            <a:r>
              <a:rPr lang="zh-CN" altLang="en-US" dirty="0"/>
              <a:t>：返回该文件夹总</a:t>
            </a:r>
            <a:r>
              <a:rPr lang="en-US" altLang="zh-CN" dirty="0"/>
              <a:t>M</a:t>
            </a:r>
            <a:r>
              <a:rPr lang="zh-CN" altLang="en-US" dirty="0"/>
              <a:t>数</a:t>
            </a:r>
          </a:p>
          <a:p>
            <a:pPr latinLnBrk="1"/>
            <a:r>
              <a:rPr lang="en-US" altLang="zh-CN" b="1" dirty="0"/>
              <a:t>du -h [</a:t>
            </a:r>
            <a:r>
              <a:rPr lang="zh-CN" altLang="en-US" b="1" dirty="0"/>
              <a:t>目录名</a:t>
            </a:r>
            <a:r>
              <a:rPr lang="en-US" altLang="zh-CN" b="1" dirty="0"/>
              <a:t>]</a:t>
            </a:r>
            <a:r>
              <a:rPr lang="zh-CN" altLang="en-US" dirty="0"/>
              <a:t>：查看指定文件夹下的所有文件大小（包含子文件夹）</a:t>
            </a:r>
          </a:p>
          <a:p>
            <a:pPr latinLnBrk="1"/>
            <a:endParaRPr lang="zh-CN" altLang="en-US" dirty="0"/>
          </a:p>
          <a:p>
            <a:endParaRPr lang="zh-CN" alt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1B2CFD4B-7320-4228-8A4B-CC852632EBAB}"/>
              </a:ext>
            </a:extLst>
          </p:cNvPr>
          <p:cNvSpPr txBox="1">
            <a:spLocks/>
          </p:cNvSpPr>
          <p:nvPr/>
        </p:nvSpPr>
        <p:spPr>
          <a:xfrm>
            <a:off x="0" y="5644"/>
            <a:ext cx="4312356" cy="423334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处理器</a:t>
            </a:r>
            <a:r>
              <a:rPr lang="en-US" altLang="zh-CN" dirty="0"/>
              <a:t>——</a:t>
            </a:r>
            <a:r>
              <a:rPr lang="zh-CN" altLang="en-US" dirty="0"/>
              <a:t>磁盘使用量</a:t>
            </a:r>
          </a:p>
        </p:txBody>
      </p:sp>
    </p:spTree>
    <p:extLst>
      <p:ext uri="{BB962C8B-B14F-4D97-AF65-F5344CB8AC3E}">
        <p14:creationId xmlns:p14="http://schemas.microsoft.com/office/powerpoint/2010/main" val="2339375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6D707B9-B773-43A2-9DC0-0F29F9A667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7741" y="265433"/>
            <a:ext cx="5723809" cy="2123810"/>
          </a:xfrm>
          <a:prstGeom prst="rect">
            <a:avLst/>
          </a:prstGeo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3C62A91-102C-4F60-983A-D00E149E60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127" y="618386"/>
            <a:ext cx="3809115" cy="6132370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/>
              <a:t>#</a:t>
            </a:r>
            <a:r>
              <a:rPr lang="zh-CN" altLang="en-US" dirty="0"/>
              <a:t>查看</a:t>
            </a:r>
            <a:r>
              <a:rPr lang="en-US" altLang="zh-CN" dirty="0"/>
              <a:t>TPS</a:t>
            </a:r>
            <a:r>
              <a:rPr lang="zh-CN" altLang="en-US" dirty="0"/>
              <a:t>和吞吐量信息</a:t>
            </a:r>
            <a:br>
              <a:rPr lang="zh-CN" altLang="en-US" dirty="0"/>
            </a:br>
            <a:r>
              <a:rPr lang="en-US" altLang="zh-CN" dirty="0" err="1"/>
              <a:t>iostat</a:t>
            </a:r>
            <a:r>
              <a:rPr lang="en-US" altLang="zh-CN" dirty="0"/>
              <a:t> -d -k 1 10   </a:t>
            </a:r>
          </a:p>
          <a:p>
            <a:r>
              <a:rPr lang="en-US" altLang="zh-CN" dirty="0"/>
              <a:t>-x </a:t>
            </a:r>
            <a:r>
              <a:rPr lang="zh-CN" altLang="en-US" dirty="0"/>
              <a:t>参数，查看设备使用率（</a:t>
            </a:r>
            <a:r>
              <a:rPr lang="en-US" altLang="zh-CN" dirty="0"/>
              <a:t>%</a:t>
            </a:r>
            <a:r>
              <a:rPr lang="en-US" altLang="zh-CN" dirty="0" err="1"/>
              <a:t>util</a:t>
            </a:r>
            <a:r>
              <a:rPr lang="zh-CN" altLang="en-US" dirty="0"/>
              <a:t>）、响应时间（</a:t>
            </a:r>
            <a:r>
              <a:rPr lang="en-US" altLang="zh-CN" dirty="0"/>
              <a:t>await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 err="1"/>
              <a:t>rrqm</a:t>
            </a:r>
            <a:r>
              <a:rPr lang="en-US" altLang="zh-CN" dirty="0"/>
              <a:t>/s</a:t>
            </a:r>
            <a:r>
              <a:rPr lang="zh-CN" altLang="en-US" dirty="0"/>
              <a:t>：每秒这个设备相关的读取请求有多少被</a:t>
            </a:r>
            <a:r>
              <a:rPr lang="en-US" altLang="zh-CN" dirty="0"/>
              <a:t>Merge</a:t>
            </a:r>
            <a:r>
              <a:rPr lang="zh-CN" altLang="en-US" dirty="0"/>
              <a:t>了；</a:t>
            </a:r>
            <a:endParaRPr lang="en-US" altLang="zh-CN" dirty="0"/>
          </a:p>
          <a:p>
            <a:r>
              <a:rPr lang="en-US" altLang="zh-CN" dirty="0" err="1"/>
              <a:t>wrqm</a:t>
            </a:r>
            <a:r>
              <a:rPr lang="en-US" altLang="zh-CN" dirty="0"/>
              <a:t>/s</a:t>
            </a:r>
            <a:r>
              <a:rPr lang="zh-CN" altLang="en-US" dirty="0"/>
              <a:t>：每秒这个 设备相关的写入请求有多少被</a:t>
            </a:r>
            <a:r>
              <a:rPr lang="en-US" altLang="zh-CN" dirty="0"/>
              <a:t>Merge</a:t>
            </a:r>
            <a:r>
              <a:rPr lang="zh-CN" altLang="en-US" dirty="0"/>
              <a:t>了。</a:t>
            </a:r>
            <a:endParaRPr lang="en-US" altLang="zh-CN" dirty="0"/>
          </a:p>
          <a:p>
            <a:br>
              <a:rPr lang="zh-CN" altLang="en-US" dirty="0"/>
            </a:br>
            <a:r>
              <a:rPr lang="en-US" altLang="zh-CN" dirty="0"/>
              <a:t>r/s</a:t>
            </a:r>
            <a:r>
              <a:rPr lang="zh-CN" altLang="en-US" dirty="0"/>
              <a:t>：每秒响应的读取请求数；</a:t>
            </a:r>
            <a:endParaRPr lang="en-US" altLang="zh-CN" dirty="0"/>
          </a:p>
          <a:p>
            <a:r>
              <a:rPr lang="en-US" altLang="zh-CN" dirty="0"/>
              <a:t>w/s</a:t>
            </a:r>
            <a:r>
              <a:rPr lang="zh-CN" altLang="en-US" dirty="0"/>
              <a:t>：每秒响应的写入请求数；</a:t>
            </a:r>
            <a:endParaRPr lang="en-US" altLang="zh-CN" dirty="0"/>
          </a:p>
          <a:p>
            <a:r>
              <a:rPr lang="en-US" altLang="zh-CN" dirty="0" err="1"/>
              <a:t>rkB</a:t>
            </a:r>
            <a:r>
              <a:rPr lang="en-US" altLang="zh-CN" dirty="0"/>
              <a:t>/s</a:t>
            </a:r>
            <a:r>
              <a:rPr lang="zh-CN" altLang="en-US" dirty="0"/>
              <a:t>：每秒读取的数据量；</a:t>
            </a:r>
            <a:endParaRPr lang="en-US" altLang="zh-CN" dirty="0"/>
          </a:p>
          <a:p>
            <a:r>
              <a:rPr lang="en-US" altLang="zh-CN" dirty="0" err="1"/>
              <a:t>wkB</a:t>
            </a:r>
            <a:r>
              <a:rPr lang="en-US" altLang="zh-CN" dirty="0"/>
              <a:t>/s</a:t>
            </a:r>
            <a:r>
              <a:rPr lang="zh-CN" altLang="en-US" dirty="0"/>
              <a:t>：每秒写入的数据量</a:t>
            </a:r>
            <a:br>
              <a:rPr lang="zh-CN" altLang="en-US" dirty="0"/>
            </a:br>
            <a:endParaRPr lang="en-US" altLang="zh-CN" dirty="0"/>
          </a:p>
          <a:p>
            <a:r>
              <a:rPr lang="en-US" altLang="zh-CN" dirty="0"/>
              <a:t>await</a:t>
            </a:r>
            <a:r>
              <a:rPr lang="zh-CN" altLang="en-US" dirty="0"/>
              <a:t>：每一个</a:t>
            </a:r>
            <a:r>
              <a:rPr lang="en-US" altLang="zh-CN" dirty="0"/>
              <a:t>IO</a:t>
            </a:r>
            <a:r>
              <a:rPr lang="zh-CN" altLang="en-US" dirty="0"/>
              <a:t>请求的处理的平均时间（单位是微秒）。这里可以理解为</a:t>
            </a:r>
            <a:r>
              <a:rPr lang="en-US" altLang="zh-CN" dirty="0"/>
              <a:t>IO</a:t>
            </a:r>
            <a:r>
              <a:rPr lang="zh-CN" altLang="en-US" dirty="0"/>
              <a:t>的响应时 间，一般地系统</a:t>
            </a:r>
            <a:r>
              <a:rPr lang="en-US" altLang="zh-CN" dirty="0"/>
              <a:t>IO</a:t>
            </a:r>
            <a:r>
              <a:rPr lang="zh-CN" altLang="en-US" dirty="0"/>
              <a:t>响应时间应该低于</a:t>
            </a:r>
            <a:r>
              <a:rPr lang="en-US" altLang="zh-CN" dirty="0"/>
              <a:t>5ms</a:t>
            </a:r>
            <a:r>
              <a:rPr lang="zh-CN" altLang="en-US" dirty="0"/>
              <a:t>，如果大于</a:t>
            </a:r>
            <a:r>
              <a:rPr lang="en-US" altLang="zh-CN" dirty="0"/>
              <a:t>10ms</a:t>
            </a:r>
            <a:r>
              <a:rPr lang="zh-CN" altLang="en-US" dirty="0"/>
              <a:t>就比较大了。</a:t>
            </a:r>
            <a:endParaRPr lang="en-US" altLang="zh-CN" dirty="0"/>
          </a:p>
          <a:p>
            <a:br>
              <a:rPr lang="zh-CN" altLang="en-US" dirty="0"/>
            </a:br>
            <a:r>
              <a:rPr lang="en-US" altLang="zh-CN" dirty="0"/>
              <a:t>%</a:t>
            </a:r>
            <a:r>
              <a:rPr lang="en-US" altLang="zh-CN" dirty="0" err="1"/>
              <a:t>util</a:t>
            </a:r>
            <a:r>
              <a:rPr lang="zh-CN" altLang="en-US" dirty="0"/>
              <a:t>：在统计时间内所有处理</a:t>
            </a:r>
            <a:r>
              <a:rPr lang="en-US" altLang="zh-CN" dirty="0"/>
              <a:t>IO</a:t>
            </a:r>
            <a:r>
              <a:rPr lang="zh-CN" altLang="en-US" dirty="0"/>
              <a:t>时间，除以总共统计时间。该参数暗示了设备的繁忙程度。一般地，如果该参数是</a:t>
            </a:r>
            <a:r>
              <a:rPr lang="en-US" altLang="zh-CN" dirty="0"/>
              <a:t>100%</a:t>
            </a:r>
            <a:r>
              <a:rPr lang="zh-CN" altLang="en-US" dirty="0"/>
              <a:t>表示设备已经接近满负荷运行了（当然如果是多磁盘，即使</a:t>
            </a:r>
            <a:r>
              <a:rPr lang="en-US" altLang="zh-CN" dirty="0"/>
              <a:t>%</a:t>
            </a:r>
            <a:r>
              <a:rPr lang="en-US" altLang="zh-CN" dirty="0" err="1"/>
              <a:t>util</a:t>
            </a:r>
            <a:r>
              <a:rPr lang="zh-CN" altLang="en-US" dirty="0"/>
              <a:t>是</a:t>
            </a:r>
            <a:r>
              <a:rPr lang="en-US" altLang="zh-CN" dirty="0"/>
              <a:t>100%</a:t>
            </a:r>
            <a:r>
              <a:rPr lang="zh-CN" altLang="en-US" dirty="0"/>
              <a:t>，因 为磁盘的并发能力，所以磁盘使用未必就到了瓶颈）。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1D984AB-C769-4F14-8900-E0E785E9E99F}"/>
              </a:ext>
            </a:extLst>
          </p:cNvPr>
          <p:cNvSpPr txBox="1">
            <a:spLocks/>
          </p:cNvSpPr>
          <p:nvPr/>
        </p:nvSpPr>
        <p:spPr>
          <a:xfrm>
            <a:off x="0" y="5644"/>
            <a:ext cx="4312356" cy="423334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处理器</a:t>
            </a:r>
            <a:r>
              <a:rPr lang="en-US" altLang="zh-CN" dirty="0"/>
              <a:t>——</a:t>
            </a:r>
            <a:r>
              <a:rPr lang="zh-CN" altLang="en-US" dirty="0"/>
              <a:t>磁盘吞吐</a:t>
            </a:r>
            <a:r>
              <a:rPr lang="en-US" altLang="zh-CN" dirty="0"/>
              <a:t>/IOPS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5EAB41F-3D1B-4C03-BF2B-4C50EDC96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243" y="3022180"/>
            <a:ext cx="8166629" cy="1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6476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电路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545AAC2-3D9B-47D1-B22C-F3D1B3D4DEA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E9F5BB-97DB-4160-B47A-8FCEBC4F46E5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71af3243-3dd4-4a8d-8c0d-dd76da1f02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35D4F14-B0CC-4BD5-A6F5-6EB7AE97AF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现代设计</Template>
  <TotalTime>0</TotalTime>
  <Words>861</Words>
  <Application>Microsoft Office PowerPoint</Application>
  <PresentationFormat>宽屏</PresentationFormat>
  <Paragraphs>142</Paragraphs>
  <Slides>16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9" baseType="lpstr">
      <vt:lpstr>Microsoft YaHei UI</vt:lpstr>
      <vt:lpstr>Arial</vt:lpstr>
      <vt:lpstr>电路</vt:lpstr>
      <vt:lpstr>容量管理</vt:lpstr>
      <vt:lpstr>性能指标</vt:lpstr>
      <vt:lpstr>处理器——指标</vt:lpstr>
      <vt:lpstr>处理器——cpu利用率</vt:lpstr>
      <vt:lpstr>处理器——CPU利用率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分配</vt:lpstr>
      <vt:lpstr>流程</vt:lpstr>
      <vt:lpstr>  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2021-06-13T07:54:20Z</dcterms:created>
  <dcterms:modified xsi:type="dcterms:W3CDTF">2021-07-12T14:57:09Z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